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7" r:id="rId7"/>
    <p:sldMasterId id="2147483699" r:id="rId8"/>
  </p:sldMasterIdLst>
  <p:notesMasterIdLst>
    <p:notesMasterId r:id="rId28"/>
  </p:notesMasterIdLst>
  <p:sldIdLst>
    <p:sldId id="1974" r:id="rId9"/>
    <p:sldId id="1976" r:id="rId10"/>
    <p:sldId id="1978" r:id="rId11"/>
    <p:sldId id="276" r:id="rId12"/>
    <p:sldId id="1979" r:id="rId13"/>
    <p:sldId id="1980" r:id="rId14"/>
    <p:sldId id="2000" r:id="rId15"/>
    <p:sldId id="1981" r:id="rId16"/>
    <p:sldId id="1983" r:id="rId17"/>
    <p:sldId id="1999" r:id="rId18"/>
    <p:sldId id="1984" r:id="rId19"/>
    <p:sldId id="1985" r:id="rId20"/>
    <p:sldId id="1988" r:id="rId21"/>
    <p:sldId id="1990" r:id="rId22"/>
    <p:sldId id="1997" r:id="rId23"/>
    <p:sldId id="1998" r:id="rId24"/>
    <p:sldId id="1993" r:id="rId25"/>
    <p:sldId id="1996" r:id="rId26"/>
    <p:sldId id="19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A5858F-8080-C2BA-B510-F4F1DFC1D731}" name="Sasa Junuzovic" initials="SJ" userId="S::sasajun@microsoft.com::9e68e7af-bb3a-41a7-83b4-1c8623c2a1bb" providerId="AD"/>
  <p188:author id="{B00CFCA4-A694-5D97-CCA8-9799C0EC0F64}" name="Dhruv Jain" initials="DJ" userId="S::t-djain@microsoft.com::84bb83dd-09d9-4d55-a8aa-58722f62a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E6AF00"/>
    <a:srgbClr val="EAB200"/>
    <a:srgbClr val="D67D46"/>
    <a:srgbClr val="DF9B70"/>
    <a:srgbClr val="BBC6E4"/>
    <a:srgbClr val="92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11DC8-6976-4D35-B683-396331E61A6F}" v="8003" dt="2020-07-31T17:15:56.214"/>
    <p1510:client id="{6EC052EB-EA27-CED2-960A-A39F36D914B9}" v="4" dt="2020-08-19T22:59:53.563"/>
    <p1510:client id="{9525A5EF-F366-19C4-3F8B-B864078B44C4}" v="1" dt="2020-07-31T01:16:35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98" autoAdjust="0"/>
    <p:restoredTop sz="91916" autoAdjust="0"/>
  </p:normalViewPr>
  <p:slideViewPr>
    <p:cSldViewPr snapToGrid="0">
      <p:cViewPr varScale="1">
        <p:scale>
          <a:sx n="113" d="100"/>
          <a:sy n="113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ruv Jain" userId="S::t-djain@microsoft.com::84bb83dd-09d9-4d55-a8aa-58722f62a6cf" providerId="AD" clId="Web-{9525A5EF-F366-19C4-3F8B-B864078B44C4}"/>
    <pc:docChg chg="delSld">
      <pc:chgData name="Dhruv Jain" userId="S::t-djain@microsoft.com::84bb83dd-09d9-4d55-a8aa-58722f62a6cf" providerId="AD" clId="Web-{9525A5EF-F366-19C4-3F8B-B864078B44C4}" dt="2020-07-31T01:16:35.309" v="0"/>
      <pc:docMkLst>
        <pc:docMk/>
      </pc:docMkLst>
      <pc:sldChg chg="del">
        <pc:chgData name="Dhruv Jain" userId="S::t-djain@microsoft.com::84bb83dd-09d9-4d55-a8aa-58722f62a6cf" providerId="AD" clId="Web-{9525A5EF-F366-19C4-3F8B-B864078B44C4}" dt="2020-07-31T01:16:35.309" v="0"/>
        <pc:sldMkLst>
          <pc:docMk/>
          <pc:sldMk cId="1875417843" sldId="1947"/>
        </pc:sldMkLst>
      </pc:sldChg>
    </pc:docChg>
  </pc:docChgLst>
  <pc:docChgLst>
    <pc:chgData name="Tim Borisenko (Artech Consulting LLC)" userId="S::v-timbo@microsoft.com::3cb08a0a-bb77-475a-a9dd-9ef3b3ad5fad" providerId="AD" clId="Web-{6EC052EB-EA27-CED2-960A-A39F36D914B9}"/>
    <pc:docChg chg="modSld">
      <pc:chgData name="Tim Borisenko (Artech Consulting LLC)" userId="S::v-timbo@microsoft.com::3cb08a0a-bb77-475a-a9dd-9ef3b3ad5fad" providerId="AD" clId="Web-{6EC052EB-EA27-CED2-960A-A39F36D914B9}" dt="2020-08-19T22:59:53.532" v="3" actId="1076"/>
      <pc:docMkLst>
        <pc:docMk/>
      </pc:docMkLst>
      <pc:sldChg chg="modSp">
        <pc:chgData name="Tim Borisenko (Artech Consulting LLC)" userId="S::v-timbo@microsoft.com::3cb08a0a-bb77-475a-a9dd-9ef3b3ad5fad" providerId="AD" clId="Web-{6EC052EB-EA27-CED2-960A-A39F36D914B9}" dt="2020-08-19T22:59:53.532" v="3" actId="1076"/>
        <pc:sldMkLst>
          <pc:docMk/>
          <pc:sldMk cId="2818625882" sldId="262"/>
        </pc:sldMkLst>
        <pc:spChg chg="mod">
          <ac:chgData name="Tim Borisenko (Artech Consulting LLC)" userId="S::v-timbo@microsoft.com::3cb08a0a-bb77-475a-a9dd-9ef3b3ad5fad" providerId="AD" clId="Web-{6EC052EB-EA27-CED2-960A-A39F36D914B9}" dt="2020-08-19T22:59:44.485" v="1" actId="1076"/>
          <ac:spMkLst>
            <pc:docMk/>
            <pc:sldMk cId="2818625882" sldId="262"/>
            <ac:spMk id="3" creationId="{3722A031-F331-4910-8C95-2424AF8E18BD}"/>
          </ac:spMkLst>
        </pc:spChg>
        <pc:spChg chg="mod">
          <ac:chgData name="Tim Borisenko (Artech Consulting LLC)" userId="S::v-timbo@microsoft.com::3cb08a0a-bb77-475a-a9dd-9ef3b3ad5fad" providerId="AD" clId="Web-{6EC052EB-EA27-CED2-960A-A39F36D914B9}" dt="2020-08-19T22:59:53.532" v="3" actId="1076"/>
          <ac:spMkLst>
            <pc:docMk/>
            <pc:sldMk cId="2818625882" sldId="262"/>
            <ac:spMk id="10" creationId="{AAC1D5E5-4C49-47D1-9582-3A7B7C6825B1}"/>
          </ac:spMkLst>
        </pc:spChg>
      </pc:sldChg>
    </pc:docChg>
  </pc:docChgLst>
  <pc:docChgLst>
    <pc:chgData name="Sasa Junuzovic" userId="9e68e7af-bb3a-41a7-83b4-1c8623c2a1bb" providerId="ADAL" clId="{F4AD20D9-79FE-45EE-BB96-5F08D9F12D8D}"/>
    <pc:docChg chg="undo custSel modSld">
      <pc:chgData name="Sasa Junuzovic" userId="9e68e7af-bb3a-41a7-83b4-1c8623c2a1bb" providerId="ADAL" clId="{F4AD20D9-79FE-45EE-BB96-5F08D9F12D8D}" dt="2020-07-30T05:14:54.920" v="21"/>
      <pc:docMkLst>
        <pc:docMk/>
      </pc:docMkLst>
      <pc:sldChg chg="addCm">
        <pc:chgData name="Sasa Junuzovic" userId="9e68e7af-bb3a-41a7-83b4-1c8623c2a1bb" providerId="ADAL" clId="{F4AD20D9-79FE-45EE-BB96-5F08D9F12D8D}" dt="2020-07-30T05:01:13.243" v="16"/>
        <pc:sldMkLst>
          <pc:docMk/>
          <pc:sldMk cId="1943310947" sldId="954"/>
        </pc:sldMkLst>
      </pc:sldChg>
      <pc:sldChg chg="addCm">
        <pc:chgData name="Sasa Junuzovic" userId="9e68e7af-bb3a-41a7-83b4-1c8623c2a1bb" providerId="ADAL" clId="{F4AD20D9-79FE-45EE-BB96-5F08D9F12D8D}" dt="2020-07-30T04:40:03.728" v="2"/>
        <pc:sldMkLst>
          <pc:docMk/>
          <pc:sldMk cId="2973256000" sldId="1144"/>
        </pc:sldMkLst>
      </pc:sldChg>
      <pc:sldChg chg="addCm">
        <pc:chgData name="Sasa Junuzovic" userId="9e68e7af-bb3a-41a7-83b4-1c8623c2a1bb" providerId="ADAL" clId="{F4AD20D9-79FE-45EE-BB96-5F08D9F12D8D}" dt="2020-07-30T04:43:08.794" v="4"/>
        <pc:sldMkLst>
          <pc:docMk/>
          <pc:sldMk cId="4201222966" sldId="1943"/>
        </pc:sldMkLst>
      </pc:sldChg>
      <pc:sldChg chg="addCm">
        <pc:chgData name="Sasa Junuzovic" userId="9e68e7af-bb3a-41a7-83b4-1c8623c2a1bb" providerId="ADAL" clId="{F4AD20D9-79FE-45EE-BB96-5F08D9F12D8D}" dt="2020-07-30T04:48:04.787" v="6"/>
        <pc:sldMkLst>
          <pc:docMk/>
          <pc:sldMk cId="615068171" sldId="1944"/>
        </pc:sldMkLst>
      </pc:sldChg>
      <pc:sldChg chg="addCm">
        <pc:chgData name="Sasa Junuzovic" userId="9e68e7af-bb3a-41a7-83b4-1c8623c2a1bb" providerId="ADAL" clId="{F4AD20D9-79FE-45EE-BB96-5F08D9F12D8D}" dt="2020-07-30T04:45:19.326" v="5"/>
        <pc:sldMkLst>
          <pc:docMk/>
          <pc:sldMk cId="4096057002" sldId="1945"/>
        </pc:sldMkLst>
      </pc:sldChg>
      <pc:sldChg chg="addCm">
        <pc:chgData name="Sasa Junuzovic" userId="9e68e7af-bb3a-41a7-83b4-1c8623c2a1bb" providerId="ADAL" clId="{F4AD20D9-79FE-45EE-BB96-5F08D9F12D8D}" dt="2020-07-30T04:57:40.397" v="12"/>
        <pc:sldMkLst>
          <pc:docMk/>
          <pc:sldMk cId="1875417843" sldId="1947"/>
        </pc:sldMkLst>
      </pc:sldChg>
      <pc:sldChg chg="addCm">
        <pc:chgData name="Sasa Junuzovic" userId="9e68e7af-bb3a-41a7-83b4-1c8623c2a1bb" providerId="ADAL" clId="{F4AD20D9-79FE-45EE-BB96-5F08D9F12D8D}" dt="2020-07-30T04:58:45.151" v="13"/>
        <pc:sldMkLst>
          <pc:docMk/>
          <pc:sldMk cId="4085083255" sldId="1955"/>
        </pc:sldMkLst>
      </pc:sldChg>
      <pc:sldChg chg="addSp delSp mod addCm modCm">
        <pc:chgData name="Sasa Junuzovic" userId="9e68e7af-bb3a-41a7-83b4-1c8623c2a1bb" providerId="ADAL" clId="{F4AD20D9-79FE-45EE-BB96-5F08D9F12D8D}" dt="2020-07-30T05:14:54.920" v="21"/>
        <pc:sldMkLst>
          <pc:docMk/>
          <pc:sldMk cId="4149503301" sldId="1958"/>
        </pc:sldMkLst>
        <pc:spChg chg="add del">
          <ac:chgData name="Sasa Junuzovic" userId="9e68e7af-bb3a-41a7-83b4-1c8623c2a1bb" providerId="ADAL" clId="{F4AD20D9-79FE-45EE-BB96-5F08D9F12D8D}" dt="2020-07-30T04:54:50.282" v="10" actId="478"/>
          <ac:spMkLst>
            <pc:docMk/>
            <pc:sldMk cId="4149503301" sldId="1958"/>
            <ac:spMk id="12" creationId="{9A88769D-46FD-442B-99A7-9BA243F7EF0F}"/>
          </ac:spMkLst>
        </pc:spChg>
      </pc:sldChg>
      <pc:sldChg chg="addCm modCm">
        <pc:chgData name="Sasa Junuzovic" userId="9e68e7af-bb3a-41a7-83b4-1c8623c2a1bb" providerId="ADAL" clId="{F4AD20D9-79FE-45EE-BB96-5F08D9F12D8D}" dt="2020-07-30T05:00:10.494" v="14"/>
        <pc:sldMkLst>
          <pc:docMk/>
          <pc:sldMk cId="3492774119" sldId="1959"/>
        </pc:sldMkLst>
      </pc:sldChg>
      <pc:sldChg chg="addCm">
        <pc:chgData name="Sasa Junuzovic" userId="9e68e7af-bb3a-41a7-83b4-1c8623c2a1bb" providerId="ADAL" clId="{F4AD20D9-79FE-45EE-BB96-5F08D9F12D8D}" dt="2020-07-30T05:00:40.371" v="15"/>
        <pc:sldMkLst>
          <pc:docMk/>
          <pc:sldMk cId="4166720312" sldId="1961"/>
        </pc:sldMkLst>
      </pc:sldChg>
      <pc:sldChg chg="addCm">
        <pc:chgData name="Sasa Junuzovic" userId="9e68e7af-bb3a-41a7-83b4-1c8623c2a1bb" providerId="ADAL" clId="{F4AD20D9-79FE-45EE-BB96-5F08D9F12D8D}" dt="2020-07-30T05:01:53.914" v="18"/>
        <pc:sldMkLst>
          <pc:docMk/>
          <pc:sldMk cId="357030149" sldId="1962"/>
        </pc:sldMkLst>
      </pc:sldChg>
      <pc:sldChg chg="addCm">
        <pc:chgData name="Sasa Junuzovic" userId="9e68e7af-bb3a-41a7-83b4-1c8623c2a1bb" providerId="ADAL" clId="{F4AD20D9-79FE-45EE-BB96-5F08D9F12D8D}" dt="2020-07-30T05:02:58.454" v="19"/>
        <pc:sldMkLst>
          <pc:docMk/>
          <pc:sldMk cId="4249009058" sldId="1963"/>
        </pc:sldMkLst>
      </pc:sldChg>
    </pc:docChg>
  </pc:docChgLst>
  <pc:docChgLst>
    <pc:chgData name="Dhruv Jain" userId="84bb83dd-09d9-4d55-a8aa-58722f62a6cf" providerId="ADAL" clId="{68711DC8-6976-4D35-B683-396331E61A6F}"/>
    <pc:docChg chg="undo redo custSel addSld delSld modSld sldOrd">
      <pc:chgData name="Dhruv Jain" userId="84bb83dd-09d9-4d55-a8aa-58722f62a6cf" providerId="ADAL" clId="{68711DC8-6976-4D35-B683-396331E61A6F}" dt="2020-07-31T17:17:16.640" v="13497" actId="20577"/>
      <pc:docMkLst>
        <pc:docMk/>
      </pc:docMkLst>
      <pc:sldChg chg="addSp delSp modSp mod setBg delAnim modAnim">
        <pc:chgData name="Dhruv Jain" userId="84bb83dd-09d9-4d55-a8aa-58722f62a6cf" providerId="ADAL" clId="{68711DC8-6976-4D35-B683-396331E61A6F}" dt="2020-07-30T01:19:09.890" v="6706" actId="14100"/>
        <pc:sldMkLst>
          <pc:docMk/>
          <pc:sldMk cId="2818625882" sldId="262"/>
        </pc:sldMkLst>
        <pc:spChg chg="mod">
          <ac:chgData name="Dhruv Jain" userId="84bb83dd-09d9-4d55-a8aa-58722f62a6cf" providerId="ADAL" clId="{68711DC8-6976-4D35-B683-396331E61A6F}" dt="2020-07-30T01:08:15.781" v="6455" actId="1076"/>
          <ac:spMkLst>
            <pc:docMk/>
            <pc:sldMk cId="2818625882" sldId="262"/>
            <ac:spMk id="2" creationId="{842DAAC6-6F74-43A1-B865-BC4541BEFCA0}"/>
          </ac:spMkLst>
        </pc:spChg>
        <pc:spChg chg="mod">
          <ac:chgData name="Dhruv Jain" userId="84bb83dd-09d9-4d55-a8aa-58722f62a6cf" providerId="ADAL" clId="{68711DC8-6976-4D35-B683-396331E61A6F}" dt="2020-07-30T01:17:53.953" v="6695" actId="1035"/>
          <ac:spMkLst>
            <pc:docMk/>
            <pc:sldMk cId="2818625882" sldId="262"/>
            <ac:spMk id="3" creationId="{3722A031-F331-4910-8C95-2424AF8E18BD}"/>
          </ac:spMkLst>
        </pc:spChg>
        <pc:spChg chg="add del mod">
          <ac:chgData name="Dhruv Jain" userId="84bb83dd-09d9-4d55-a8aa-58722f62a6cf" providerId="ADAL" clId="{68711DC8-6976-4D35-B683-396331E61A6F}" dt="2020-07-30T01:01:22.291" v="6215" actId="478"/>
          <ac:spMkLst>
            <pc:docMk/>
            <pc:sldMk cId="2818625882" sldId="262"/>
            <ac:spMk id="7" creationId="{DC8FE55B-CC03-4A86-A610-7A7BFAC4405D}"/>
          </ac:spMkLst>
        </pc:spChg>
        <pc:spChg chg="add del mod">
          <ac:chgData name="Dhruv Jain" userId="84bb83dd-09d9-4d55-a8aa-58722f62a6cf" providerId="ADAL" clId="{68711DC8-6976-4D35-B683-396331E61A6F}" dt="2020-07-30T01:01:22.291" v="6215" actId="478"/>
          <ac:spMkLst>
            <pc:docMk/>
            <pc:sldMk cId="2818625882" sldId="262"/>
            <ac:spMk id="8" creationId="{BC2BBFED-3D7F-4218-83CA-E44708149855}"/>
          </ac:spMkLst>
        </pc:spChg>
        <pc:spChg chg="add del mod">
          <ac:chgData name="Dhruv Jain" userId="84bb83dd-09d9-4d55-a8aa-58722f62a6cf" providerId="ADAL" clId="{68711DC8-6976-4D35-B683-396331E61A6F}" dt="2020-07-30T01:01:58.671" v="6242" actId="478"/>
          <ac:spMkLst>
            <pc:docMk/>
            <pc:sldMk cId="2818625882" sldId="262"/>
            <ac:spMk id="9" creationId="{504EEBF1-FCCA-463B-8864-952426166DB3}"/>
          </ac:spMkLst>
        </pc:spChg>
        <pc:spChg chg="add mod">
          <ac:chgData name="Dhruv Jain" userId="84bb83dd-09d9-4d55-a8aa-58722f62a6cf" providerId="ADAL" clId="{68711DC8-6976-4D35-B683-396331E61A6F}" dt="2020-07-30T01:19:09.890" v="6706" actId="14100"/>
          <ac:spMkLst>
            <pc:docMk/>
            <pc:sldMk cId="2818625882" sldId="262"/>
            <ac:spMk id="10" creationId="{AAC1D5E5-4C49-47D1-9582-3A7B7C6825B1}"/>
          </ac:spMkLst>
        </pc:spChg>
        <pc:graphicFrameChg chg="add del">
          <ac:chgData name="Dhruv Jain" userId="84bb83dd-09d9-4d55-a8aa-58722f62a6cf" providerId="ADAL" clId="{68711DC8-6976-4D35-B683-396331E61A6F}" dt="2020-07-30T01:00:23.510" v="6203" actId="3680"/>
          <ac:graphicFrameMkLst>
            <pc:docMk/>
            <pc:sldMk cId="2818625882" sldId="262"/>
            <ac:graphicFrameMk id="4" creationId="{6DA76E3A-532E-4637-B422-46CCA6D8CE87}"/>
          </ac:graphicFrameMkLst>
        </pc:graphicFrameChg>
        <pc:graphicFrameChg chg="add del mod modGraphic">
          <ac:chgData name="Dhruv Jain" userId="84bb83dd-09d9-4d55-a8aa-58722f62a6cf" providerId="ADAL" clId="{68711DC8-6976-4D35-B683-396331E61A6F}" dt="2020-07-30T01:00:42.913" v="6209" actId="3680"/>
          <ac:graphicFrameMkLst>
            <pc:docMk/>
            <pc:sldMk cId="2818625882" sldId="262"/>
            <ac:graphicFrameMk id="5" creationId="{8A89AD4B-1ECA-43B3-ADA2-B267FD8B6BB6}"/>
          </ac:graphicFrameMkLst>
        </pc:graphicFrameChg>
        <pc:graphicFrameChg chg="add del mod">
          <ac:chgData name="Dhruv Jain" userId="84bb83dd-09d9-4d55-a8aa-58722f62a6cf" providerId="ADAL" clId="{68711DC8-6976-4D35-B683-396331E61A6F}" dt="2020-07-30T01:01:22.291" v="6215" actId="478"/>
          <ac:graphicFrameMkLst>
            <pc:docMk/>
            <pc:sldMk cId="2818625882" sldId="262"/>
            <ac:graphicFrameMk id="6" creationId="{D3E6DCD2-5B47-4CFB-BECC-424DA2A569B4}"/>
          </ac:graphicFrameMkLst>
        </pc:graphicFrameChg>
        <pc:cxnChg chg="add mod">
          <ac:chgData name="Dhruv Jain" userId="84bb83dd-09d9-4d55-a8aa-58722f62a6cf" providerId="ADAL" clId="{68711DC8-6976-4D35-B683-396331E61A6F}" dt="2020-07-30T01:17:53.953" v="6695" actId="1035"/>
          <ac:cxnSpMkLst>
            <pc:docMk/>
            <pc:sldMk cId="2818625882" sldId="262"/>
            <ac:cxnSpMk id="11" creationId="{FB8D27E9-B0AD-451A-BC9D-FFBDFDFF3765}"/>
          </ac:cxnSpMkLst>
        </pc:cxnChg>
      </pc:sldChg>
      <pc:sldChg chg="addSp delSp modSp mod modAnim modCm modNotesTx">
        <pc:chgData name="Dhruv Jain" userId="84bb83dd-09d9-4d55-a8aa-58722f62a6cf" providerId="ADAL" clId="{68711DC8-6976-4D35-B683-396331E61A6F}" dt="2020-07-30T17:22:38.018" v="13117" actId="20577"/>
        <pc:sldMkLst>
          <pc:docMk/>
          <pc:sldMk cId="1943310947" sldId="954"/>
        </pc:sldMkLst>
        <pc:spChg chg="mod">
          <ac:chgData name="Dhruv Jain" userId="84bb83dd-09d9-4d55-a8aa-58722f62a6cf" providerId="ADAL" clId="{68711DC8-6976-4D35-B683-396331E61A6F}" dt="2020-07-29T22:43:45.134" v="2463" actId="404"/>
          <ac:spMkLst>
            <pc:docMk/>
            <pc:sldMk cId="1943310947" sldId="954"/>
            <ac:spMk id="4" creationId="{00000000-0000-0000-0000-000000000000}"/>
          </ac:spMkLst>
        </pc:spChg>
        <pc:spChg chg="mod">
          <ac:chgData name="Dhruv Jain" userId="84bb83dd-09d9-4d55-a8aa-58722f62a6cf" providerId="ADAL" clId="{68711DC8-6976-4D35-B683-396331E61A6F}" dt="2020-07-30T17:22:38.018" v="13117" actId="20577"/>
          <ac:spMkLst>
            <pc:docMk/>
            <pc:sldMk cId="1943310947" sldId="954"/>
            <ac:spMk id="5" creationId="{00000000-0000-0000-0000-000000000000}"/>
          </ac:spMkLst>
        </pc:spChg>
        <pc:picChg chg="add mod">
          <ac:chgData name="Dhruv Jain" userId="84bb83dd-09d9-4d55-a8aa-58722f62a6cf" providerId="ADAL" clId="{68711DC8-6976-4D35-B683-396331E61A6F}" dt="2020-07-30T01:23:42.080" v="8760" actId="962"/>
          <ac:picMkLst>
            <pc:docMk/>
            <pc:sldMk cId="1943310947" sldId="954"/>
            <ac:picMk id="2" creationId="{DC59D74F-D9B6-44C3-8360-E8ECE4310D35}"/>
          </ac:picMkLst>
        </pc:picChg>
        <pc:picChg chg="del mod">
          <ac:chgData name="Dhruv Jain" userId="84bb83dd-09d9-4d55-a8aa-58722f62a6cf" providerId="ADAL" clId="{68711DC8-6976-4D35-B683-396331E61A6F}" dt="2020-07-29T22:59:48.448" v="2938" actId="478"/>
          <ac:picMkLst>
            <pc:docMk/>
            <pc:sldMk cId="1943310947" sldId="954"/>
            <ac:picMk id="2050" creationId="{2F46C40A-3E71-4CC1-98EE-3D52E6288D75}"/>
          </ac:picMkLst>
        </pc:picChg>
        <pc:picChg chg="add del mod">
          <ac:chgData name="Dhruv Jain" userId="84bb83dd-09d9-4d55-a8aa-58722f62a6cf" providerId="ADAL" clId="{68711DC8-6976-4D35-B683-396331E61A6F}" dt="2020-07-29T22:54:02.133" v="2700" actId="21"/>
          <ac:picMkLst>
            <pc:docMk/>
            <pc:sldMk cId="1943310947" sldId="954"/>
            <ac:picMk id="9218" creationId="{863E3B04-B94B-4E25-ABC5-77D1E2E765A6}"/>
          </ac:picMkLst>
        </pc:picChg>
      </pc:sldChg>
      <pc:sldChg chg="addSp delSp modSp mod ord modNotesTx">
        <pc:chgData name="Dhruv Jain" userId="84bb83dd-09d9-4d55-a8aa-58722f62a6cf" providerId="ADAL" clId="{68711DC8-6976-4D35-B683-396331E61A6F}" dt="2020-07-30T17:14:44.223" v="11406" actId="20577"/>
        <pc:sldMkLst>
          <pc:docMk/>
          <pc:sldMk cId="1349890703" sldId="1009"/>
        </pc:sldMkLst>
        <pc:spChg chg="mod">
          <ac:chgData name="Dhruv Jain" userId="84bb83dd-09d9-4d55-a8aa-58722f62a6cf" providerId="ADAL" clId="{68711DC8-6976-4D35-B683-396331E61A6F}" dt="2020-07-29T23:05:41.939" v="3231" actId="1076"/>
          <ac:spMkLst>
            <pc:docMk/>
            <pc:sldMk cId="1349890703" sldId="1009"/>
            <ac:spMk id="4" creationId="{00000000-0000-0000-0000-000000000000}"/>
          </ac:spMkLst>
        </pc:spChg>
        <pc:spChg chg="mod">
          <ac:chgData name="Dhruv Jain" userId="84bb83dd-09d9-4d55-a8aa-58722f62a6cf" providerId="ADAL" clId="{68711DC8-6976-4D35-B683-396331E61A6F}" dt="2020-07-29T22:52:05.713" v="2673" actId="207"/>
          <ac:spMkLst>
            <pc:docMk/>
            <pc:sldMk cId="1349890703" sldId="1009"/>
            <ac:spMk id="5" creationId="{00000000-0000-0000-0000-000000000000}"/>
          </ac:spMkLst>
        </pc:spChg>
        <pc:spChg chg="mod">
          <ac:chgData name="Dhruv Jain" userId="84bb83dd-09d9-4d55-a8aa-58722f62a6cf" providerId="ADAL" clId="{68711DC8-6976-4D35-B683-396331E61A6F}" dt="2020-07-29T23:05:51.231" v="3233" actId="14100"/>
          <ac:spMkLst>
            <pc:docMk/>
            <pc:sldMk cId="1349890703" sldId="1009"/>
            <ac:spMk id="8" creationId="{00000000-0000-0000-0000-000000000000}"/>
          </ac:spMkLst>
        </pc:spChg>
        <pc:picChg chg="add del mod">
          <ac:chgData name="Dhruv Jain" userId="84bb83dd-09d9-4d55-a8aa-58722f62a6cf" providerId="ADAL" clId="{68711DC8-6976-4D35-B683-396331E61A6F}" dt="2020-07-29T22:49:53.596" v="2621" actId="478"/>
          <ac:picMkLst>
            <pc:docMk/>
            <pc:sldMk cId="1349890703" sldId="1009"/>
            <ac:picMk id="3074" creationId="{1B27986E-9B91-47F1-93C2-E5E12C794FF0}"/>
          </ac:picMkLst>
        </pc:picChg>
        <pc:picChg chg="add mod">
          <ac:chgData name="Dhruv Jain" userId="84bb83dd-09d9-4d55-a8aa-58722f62a6cf" providerId="ADAL" clId="{68711DC8-6976-4D35-B683-396331E61A6F}" dt="2020-07-29T22:49:27.411" v="2617" actId="167"/>
          <ac:picMkLst>
            <pc:docMk/>
            <pc:sldMk cId="1349890703" sldId="1009"/>
            <ac:picMk id="3076" creationId="{73EBE8D5-022A-455E-AE09-5A41BD433FEE}"/>
          </ac:picMkLst>
        </pc:picChg>
        <pc:picChg chg="add del">
          <ac:chgData name="Dhruv Jain" userId="84bb83dd-09d9-4d55-a8aa-58722f62a6cf" providerId="ADAL" clId="{68711DC8-6976-4D35-B683-396331E61A6F}" dt="2020-07-29T22:49:57.062" v="2622" actId="478"/>
          <ac:picMkLst>
            <pc:docMk/>
            <pc:sldMk cId="1349890703" sldId="1009"/>
            <ac:picMk id="3078" creationId="{6AFC6C98-405B-4FD5-A092-4D735C3C4D85}"/>
          </ac:picMkLst>
        </pc:picChg>
        <pc:picChg chg="del">
          <ac:chgData name="Dhruv Jain" userId="84bb83dd-09d9-4d55-a8aa-58722f62a6cf" providerId="ADAL" clId="{68711DC8-6976-4D35-B683-396331E61A6F}" dt="2020-07-29T22:48:19.461" v="2550" actId="478"/>
          <ac:picMkLst>
            <pc:docMk/>
            <pc:sldMk cId="1349890703" sldId="1009"/>
            <ac:picMk id="12290" creationId="{7A2B17A9-BB01-4E32-946A-16965FAF1CF6}"/>
          </ac:picMkLst>
        </pc:picChg>
      </pc:sldChg>
      <pc:sldChg chg="addSp delSp modSp mod modAnim modShow delCm">
        <pc:chgData name="Dhruv Jain" userId="84bb83dd-09d9-4d55-a8aa-58722f62a6cf" providerId="ADAL" clId="{68711DC8-6976-4D35-B683-396331E61A6F}" dt="2020-07-30T16:45:16.848" v="9755" actId="20577"/>
        <pc:sldMkLst>
          <pc:docMk/>
          <pc:sldMk cId="2973256000" sldId="1144"/>
        </pc:sldMkLst>
        <pc:spChg chg="mod">
          <ac:chgData name="Dhruv Jain" userId="84bb83dd-09d9-4d55-a8aa-58722f62a6cf" providerId="ADAL" clId="{68711DC8-6976-4D35-B683-396331E61A6F}" dt="2020-07-29T23:49:25.422" v="5714" actId="14100"/>
          <ac:spMkLst>
            <pc:docMk/>
            <pc:sldMk cId="2973256000" sldId="1144"/>
            <ac:spMk id="7" creationId="{66FCEDD5-A163-4BF0-918A-0108D5EC12E3}"/>
          </ac:spMkLst>
        </pc:spChg>
        <pc:spChg chg="mod">
          <ac:chgData name="Dhruv Jain" userId="84bb83dd-09d9-4d55-a8aa-58722f62a6cf" providerId="ADAL" clId="{68711DC8-6976-4D35-B683-396331E61A6F}" dt="2020-07-30T16:45:16.848" v="9755" actId="20577"/>
          <ac:spMkLst>
            <pc:docMk/>
            <pc:sldMk cId="2973256000" sldId="1144"/>
            <ac:spMk id="10" creationId="{3EE42DF0-B081-41D8-A1CF-CE7FDBD77DEB}"/>
          </ac:spMkLst>
        </pc:spChg>
        <pc:picChg chg="add del mod">
          <ac:chgData name="Dhruv Jain" userId="84bb83dd-09d9-4d55-a8aa-58722f62a6cf" providerId="ADAL" clId="{68711DC8-6976-4D35-B683-396331E61A6F}" dt="2020-07-30T01:21:19.424" v="7784" actId="962"/>
          <ac:picMkLst>
            <pc:docMk/>
            <pc:sldMk cId="2973256000" sldId="1144"/>
            <ac:picMk id="4" creationId="{D79DE560-F6BB-4D79-BA32-6BE78E77D5D8}"/>
          </ac:picMkLst>
        </pc:picChg>
      </pc:sldChg>
      <pc:sldChg chg="addSp delSp modSp mod modNotesTx">
        <pc:chgData name="Dhruv Jain" userId="84bb83dd-09d9-4d55-a8aa-58722f62a6cf" providerId="ADAL" clId="{68711DC8-6976-4D35-B683-396331E61A6F}" dt="2020-07-30T17:11:57.264" v="10950" actId="20577"/>
        <pc:sldMkLst>
          <pc:docMk/>
          <pc:sldMk cId="2939753491" sldId="1942"/>
        </pc:sldMkLst>
        <pc:spChg chg="add del mod">
          <ac:chgData name="Dhruv Jain" userId="84bb83dd-09d9-4d55-a8aa-58722f62a6cf" providerId="ADAL" clId="{68711DC8-6976-4D35-B683-396331E61A6F}" dt="2020-07-30T01:22:05.026" v="8048" actId="962"/>
          <ac:spMkLst>
            <pc:docMk/>
            <pc:sldMk cId="2939753491" sldId="1942"/>
            <ac:spMk id="4" creationId="{F05F2B89-E41C-472D-846B-E71E8DD4DF69}"/>
          </ac:spMkLst>
        </pc:spChg>
        <pc:spChg chg="add del mod">
          <ac:chgData name="Dhruv Jain" userId="84bb83dd-09d9-4d55-a8aa-58722f62a6cf" providerId="ADAL" clId="{68711DC8-6976-4D35-B683-396331E61A6F}" dt="2020-07-29T21:44:36.737" v="230" actId="207"/>
          <ac:spMkLst>
            <pc:docMk/>
            <pc:sldMk cId="2939753491" sldId="1942"/>
            <ac:spMk id="7" creationId="{E74EE8EA-82B2-482D-9CCE-FB36A9243E63}"/>
          </ac:spMkLst>
        </pc:spChg>
        <pc:spChg chg="del">
          <ac:chgData name="Dhruv Jain" userId="84bb83dd-09d9-4d55-a8aa-58722f62a6cf" providerId="ADAL" clId="{68711DC8-6976-4D35-B683-396331E61A6F}" dt="2020-07-29T21:37:31.581" v="69" actId="478"/>
          <ac:spMkLst>
            <pc:docMk/>
            <pc:sldMk cId="2939753491" sldId="1942"/>
            <ac:spMk id="8" creationId="{579A03BB-5BF9-4BB2-9AF1-3F672C95B1FB}"/>
          </ac:spMkLst>
        </pc:spChg>
        <pc:spChg chg="mod">
          <ac:chgData name="Dhruv Jain" userId="84bb83dd-09d9-4d55-a8aa-58722f62a6cf" providerId="ADAL" clId="{68711DC8-6976-4D35-B683-396331E61A6F}" dt="2020-07-29T21:39:45.498" v="208" actId="20577"/>
          <ac:spMkLst>
            <pc:docMk/>
            <pc:sldMk cId="2939753491" sldId="1942"/>
            <ac:spMk id="11" creationId="{205E0E62-83E5-4E1D-8129-DBF5B2461379}"/>
          </ac:spMkLst>
        </pc:spChg>
        <pc:picChg chg="mod">
          <ac:chgData name="Dhruv Jain" userId="84bb83dd-09d9-4d55-a8aa-58722f62a6cf" providerId="ADAL" clId="{68711DC8-6976-4D35-B683-396331E61A6F}" dt="2020-07-29T21:39:23.319" v="194" actId="1035"/>
          <ac:picMkLst>
            <pc:docMk/>
            <pc:sldMk cId="2939753491" sldId="1942"/>
            <ac:picMk id="1032" creationId="{E9D8433A-B2B8-458E-A748-D19CD1A6F8AA}"/>
          </ac:picMkLst>
        </pc:picChg>
      </pc:sldChg>
      <pc:sldChg chg="addSp delSp modSp new del mod modClrScheme delCm chgLayout modNotesTx">
        <pc:chgData name="Dhruv Jain" userId="84bb83dd-09d9-4d55-a8aa-58722f62a6cf" providerId="ADAL" clId="{68711DC8-6976-4D35-B683-396331E61A6F}" dt="2020-07-30T16:43:54.466" v="9636" actId="2696"/>
        <pc:sldMkLst>
          <pc:docMk/>
          <pc:sldMk cId="4201222966" sldId="1943"/>
        </pc:sldMkLst>
        <pc:spChg chg="add mod">
          <ac:chgData name="Dhruv Jain" userId="84bb83dd-09d9-4d55-a8aa-58722f62a6cf" providerId="ADAL" clId="{68711DC8-6976-4D35-B683-396331E61A6F}" dt="2020-07-30T16:39:08.977" v="9618" actId="20577"/>
          <ac:spMkLst>
            <pc:docMk/>
            <pc:sldMk cId="4201222966" sldId="1943"/>
            <ac:spMk id="2" creationId="{32A6B102-F709-43A8-889B-B3C72AC513BC}"/>
          </ac:spMkLst>
        </pc:spChg>
        <pc:spChg chg="del">
          <ac:chgData name="Dhruv Jain" userId="84bb83dd-09d9-4d55-a8aa-58722f62a6cf" providerId="ADAL" clId="{68711DC8-6976-4D35-B683-396331E61A6F}" dt="2020-07-29T21:43:29.305" v="210" actId="700"/>
          <ac:spMkLst>
            <pc:docMk/>
            <pc:sldMk cId="4201222966" sldId="1943"/>
            <ac:spMk id="2" creationId="{D95F9C8C-41F8-4E56-9644-F817FE59EB3E}"/>
          </ac:spMkLst>
        </pc:spChg>
        <pc:spChg chg="del">
          <ac:chgData name="Dhruv Jain" userId="84bb83dd-09d9-4d55-a8aa-58722f62a6cf" providerId="ADAL" clId="{68711DC8-6976-4D35-B683-396331E61A6F}" dt="2020-07-29T21:43:29.305" v="210" actId="700"/>
          <ac:spMkLst>
            <pc:docMk/>
            <pc:sldMk cId="4201222966" sldId="1943"/>
            <ac:spMk id="3" creationId="{8077D2FE-A7E6-48BB-B32C-0DE35466FF76}"/>
          </ac:spMkLst>
        </pc:spChg>
        <pc:spChg chg="add mod">
          <ac:chgData name="Dhruv Jain" userId="84bb83dd-09d9-4d55-a8aa-58722f62a6cf" providerId="ADAL" clId="{68711DC8-6976-4D35-B683-396331E61A6F}" dt="2020-07-30T16:39:21.618" v="9630" actId="20577"/>
          <ac:spMkLst>
            <pc:docMk/>
            <pc:sldMk cId="4201222966" sldId="1943"/>
            <ac:spMk id="7" creationId="{02A93965-790B-44C1-8008-DC7367C5210F}"/>
          </ac:spMkLst>
        </pc:spChg>
        <pc:spChg chg="add del">
          <ac:chgData name="Dhruv Jain" userId="84bb83dd-09d9-4d55-a8aa-58722f62a6cf" providerId="ADAL" clId="{68711DC8-6976-4D35-B683-396331E61A6F}" dt="2020-07-29T21:43:54.565" v="213" actId="478"/>
          <ac:spMkLst>
            <pc:docMk/>
            <pc:sldMk cId="4201222966" sldId="1943"/>
            <ac:spMk id="7" creationId="{2034B948-FD41-4611-A72D-9FDE9D08B2B4}"/>
          </ac:spMkLst>
        </pc:spChg>
        <pc:spChg chg="add mod">
          <ac:chgData name="Dhruv Jain" userId="84bb83dd-09d9-4d55-a8aa-58722f62a6cf" providerId="ADAL" clId="{68711DC8-6976-4D35-B683-396331E61A6F}" dt="2020-07-30T05:24:04.704" v="9397" actId="1076"/>
          <ac:spMkLst>
            <pc:docMk/>
            <pc:sldMk cId="4201222966" sldId="1943"/>
            <ac:spMk id="9" creationId="{69081E35-3DDC-4019-8D69-A870EC8187B2}"/>
          </ac:spMkLst>
        </pc:spChg>
        <pc:spChg chg="add del mod">
          <ac:chgData name="Dhruv Jain" userId="84bb83dd-09d9-4d55-a8aa-58722f62a6cf" providerId="ADAL" clId="{68711DC8-6976-4D35-B683-396331E61A6F}" dt="2020-07-29T21:52:33.912" v="330" actId="478"/>
          <ac:spMkLst>
            <pc:docMk/>
            <pc:sldMk cId="4201222966" sldId="1943"/>
            <ac:spMk id="11" creationId="{6C06760B-DC63-4F1E-A06F-EB85E61DDCB0}"/>
          </ac:spMkLst>
        </pc:spChg>
        <pc:spChg chg="add del ord">
          <ac:chgData name="Dhruv Jain" userId="84bb83dd-09d9-4d55-a8aa-58722f62a6cf" providerId="ADAL" clId="{68711DC8-6976-4D35-B683-396331E61A6F}" dt="2020-07-29T21:50:47.931" v="304" actId="478"/>
          <ac:spMkLst>
            <pc:docMk/>
            <pc:sldMk cId="4201222966" sldId="1943"/>
            <ac:spMk id="13" creationId="{676AAD1F-F42C-4FB9-931E-DD482FBC057C}"/>
          </ac:spMkLst>
        </pc:spChg>
        <pc:picChg chg="add del mod">
          <ac:chgData name="Dhruv Jain" userId="84bb83dd-09d9-4d55-a8aa-58722f62a6cf" providerId="ADAL" clId="{68711DC8-6976-4D35-B683-396331E61A6F}" dt="2020-07-30T05:13:03.829" v="9250" actId="478"/>
          <ac:picMkLst>
            <pc:docMk/>
            <pc:sldMk cId="4201222966" sldId="1943"/>
            <ac:picMk id="5" creationId="{B1486D19-EC0D-4883-9ABE-701E061140AD}"/>
          </ac:picMkLst>
        </pc:picChg>
        <pc:picChg chg="add mod">
          <ac:chgData name="Dhruv Jain" userId="84bb83dd-09d9-4d55-a8aa-58722f62a6cf" providerId="ADAL" clId="{68711DC8-6976-4D35-B683-396331E61A6F}" dt="2020-07-30T05:13:07.022" v="9252" actId="167"/>
          <ac:picMkLst>
            <pc:docMk/>
            <pc:sldMk cId="4201222966" sldId="1943"/>
            <ac:picMk id="1026" creationId="{B4D6369B-8C44-40CB-AEEA-F6AFD4549949}"/>
          </ac:picMkLst>
        </pc:picChg>
      </pc:sldChg>
      <pc:sldChg chg="addSp delSp modSp add mod delCm modNotesTx">
        <pc:chgData name="Dhruv Jain" userId="84bb83dd-09d9-4d55-a8aa-58722f62a6cf" providerId="ADAL" clId="{68711DC8-6976-4D35-B683-396331E61A6F}" dt="2020-07-30T17:09:13.298" v="10792" actId="20577"/>
        <pc:sldMkLst>
          <pc:docMk/>
          <pc:sldMk cId="615068171" sldId="1944"/>
        </pc:sldMkLst>
        <pc:spChg chg="add del mod">
          <ac:chgData name="Dhruv Jain" userId="84bb83dd-09d9-4d55-a8aa-58722f62a6cf" providerId="ADAL" clId="{68711DC8-6976-4D35-B683-396331E61A6F}" dt="2020-07-29T21:52:38.278" v="331" actId="478"/>
          <ac:spMkLst>
            <pc:docMk/>
            <pc:sldMk cId="615068171" sldId="1944"/>
            <ac:spMk id="3" creationId="{0697A89C-761C-4C1A-859E-1387AED43FA3}"/>
          </ac:spMkLst>
        </pc:spChg>
        <pc:spChg chg="add del mod ord">
          <ac:chgData name="Dhruv Jain" userId="84bb83dd-09d9-4d55-a8aa-58722f62a6cf" providerId="ADAL" clId="{68711DC8-6976-4D35-B683-396331E61A6F}" dt="2020-07-30T05:25:22.537" v="9468" actId="478"/>
          <ac:spMkLst>
            <pc:docMk/>
            <pc:sldMk cId="615068171" sldId="1944"/>
            <ac:spMk id="3" creationId="{2647B7C1-C279-4F9C-A9CE-3F9BBFB9F661}"/>
          </ac:spMkLst>
        </pc:spChg>
        <pc:spChg chg="add del mod ord">
          <ac:chgData name="Dhruv Jain" userId="84bb83dd-09d9-4d55-a8aa-58722f62a6cf" providerId="ADAL" clId="{68711DC8-6976-4D35-B683-396331E61A6F}" dt="2020-07-30T05:20:55.907" v="9335" actId="478"/>
          <ac:spMkLst>
            <pc:docMk/>
            <pc:sldMk cId="615068171" sldId="1944"/>
            <ac:spMk id="4" creationId="{565A1D08-76D0-4ABA-A145-1DD5935E6CA3}"/>
          </ac:spMkLst>
        </pc:spChg>
        <pc:spChg chg="del mod">
          <ac:chgData name="Dhruv Jain" userId="84bb83dd-09d9-4d55-a8aa-58722f62a6cf" providerId="ADAL" clId="{68711DC8-6976-4D35-B683-396331E61A6F}" dt="2020-07-30T16:51:09.422" v="9785" actId="478"/>
          <ac:spMkLst>
            <pc:docMk/>
            <pc:sldMk cId="615068171" sldId="1944"/>
            <ac:spMk id="9" creationId="{69081E35-3DDC-4019-8D69-A870EC8187B2}"/>
          </ac:spMkLst>
        </pc:spChg>
        <pc:spChg chg="del">
          <ac:chgData name="Dhruv Jain" userId="84bb83dd-09d9-4d55-a8aa-58722f62a6cf" providerId="ADAL" clId="{68711DC8-6976-4D35-B683-396331E61A6F}" dt="2020-07-29T21:47:59.981" v="258" actId="478"/>
          <ac:spMkLst>
            <pc:docMk/>
            <pc:sldMk cId="615068171" sldId="1944"/>
            <ac:spMk id="11" creationId="{6C06760B-DC63-4F1E-A06F-EB85E61DDCB0}"/>
          </ac:spMkLst>
        </pc:spChg>
        <pc:picChg chg="add del mod">
          <ac:chgData name="Dhruv Jain" userId="84bb83dd-09d9-4d55-a8aa-58722f62a6cf" providerId="ADAL" clId="{68711DC8-6976-4D35-B683-396331E61A6F}" dt="2020-07-30T05:20:56.514" v="9338" actId="478"/>
          <ac:picMkLst>
            <pc:docMk/>
            <pc:sldMk cId="615068171" sldId="1944"/>
            <ac:picMk id="2" creationId="{F458A41F-1C9C-4509-8511-6AE2C2166468}"/>
          </ac:picMkLst>
        </pc:picChg>
        <pc:picChg chg="del">
          <ac:chgData name="Dhruv Jain" userId="84bb83dd-09d9-4d55-a8aa-58722f62a6cf" providerId="ADAL" clId="{68711DC8-6976-4D35-B683-396331E61A6F}" dt="2020-07-29T21:47:54.370" v="255" actId="478"/>
          <ac:picMkLst>
            <pc:docMk/>
            <pc:sldMk cId="615068171" sldId="1944"/>
            <ac:picMk id="5" creationId="{B1486D19-EC0D-4883-9ABE-701E061140AD}"/>
          </ac:picMkLst>
        </pc:picChg>
        <pc:picChg chg="add del">
          <ac:chgData name="Dhruv Jain" userId="84bb83dd-09d9-4d55-a8aa-58722f62a6cf" providerId="ADAL" clId="{68711DC8-6976-4D35-B683-396331E61A6F}" dt="2020-07-30T05:20:56.446" v="9337" actId="478"/>
          <ac:picMkLst>
            <pc:docMk/>
            <pc:sldMk cId="615068171" sldId="1944"/>
            <ac:picMk id="2050" creationId="{50618BE8-0DF3-4EA5-8046-ADB993EAB04D}"/>
          </ac:picMkLst>
        </pc:picChg>
        <pc:picChg chg="add del mod">
          <ac:chgData name="Dhruv Jain" userId="84bb83dd-09d9-4d55-a8aa-58722f62a6cf" providerId="ADAL" clId="{68711DC8-6976-4D35-B683-396331E61A6F}" dt="2020-07-30T05:17:39.143" v="9260"/>
          <ac:picMkLst>
            <pc:docMk/>
            <pc:sldMk cId="615068171" sldId="1944"/>
            <ac:picMk id="2052" creationId="{36C4907D-62FE-4538-BF25-37821DCAE6EC}"/>
          </ac:picMkLst>
        </pc:picChg>
        <pc:picChg chg="add del mod">
          <ac:chgData name="Dhruv Jain" userId="84bb83dd-09d9-4d55-a8aa-58722f62a6cf" providerId="ADAL" clId="{68711DC8-6976-4D35-B683-396331E61A6F}" dt="2020-07-30T05:25:43.107" v="9473" actId="478"/>
          <ac:picMkLst>
            <pc:docMk/>
            <pc:sldMk cId="615068171" sldId="1944"/>
            <ac:picMk id="2054" creationId="{FA5DB5A1-2361-4B66-B7CE-91BD8EE31D6C}"/>
          </ac:picMkLst>
        </pc:picChg>
        <pc:picChg chg="add del mod">
          <ac:chgData name="Dhruv Jain" userId="84bb83dd-09d9-4d55-a8aa-58722f62a6cf" providerId="ADAL" clId="{68711DC8-6976-4D35-B683-396331E61A6F}" dt="2020-07-30T05:25:42.627" v="9472"/>
          <ac:picMkLst>
            <pc:docMk/>
            <pc:sldMk cId="615068171" sldId="1944"/>
            <ac:picMk id="2056" creationId="{467A0067-4A5B-48CC-9648-7819253ABCDC}"/>
          </ac:picMkLst>
        </pc:picChg>
      </pc:sldChg>
      <pc:sldChg chg="addSp delSp modSp add mod delCm modNotesTx">
        <pc:chgData name="Dhruv Jain" userId="84bb83dd-09d9-4d55-a8aa-58722f62a6cf" providerId="ADAL" clId="{68711DC8-6976-4D35-B683-396331E61A6F}" dt="2020-07-30T17:12:57.251" v="11006" actId="20577"/>
        <pc:sldMkLst>
          <pc:docMk/>
          <pc:sldMk cId="4096057002" sldId="1945"/>
        </pc:sldMkLst>
        <pc:spChg chg="add del">
          <ac:chgData name="Dhruv Jain" userId="84bb83dd-09d9-4d55-a8aa-58722f62a6cf" providerId="ADAL" clId="{68711DC8-6976-4D35-B683-396331E61A6F}" dt="2020-07-29T21:55:50.741" v="358" actId="478"/>
          <ac:spMkLst>
            <pc:docMk/>
            <pc:sldMk cId="4096057002" sldId="1945"/>
            <ac:spMk id="3" creationId="{E55CE2FD-E9D7-4D07-9CAE-E55828A6625A}"/>
          </ac:spMkLst>
        </pc:spChg>
        <pc:spChg chg="mod">
          <ac:chgData name="Dhruv Jain" userId="84bb83dd-09d9-4d55-a8aa-58722f62a6cf" providerId="ADAL" clId="{68711DC8-6976-4D35-B683-396331E61A6F}" dt="2020-07-30T05:36:15.182" v="9588" actId="207"/>
          <ac:spMkLst>
            <pc:docMk/>
            <pc:sldMk cId="4096057002" sldId="1945"/>
            <ac:spMk id="4" creationId="{565A1D08-76D0-4ABA-A145-1DD5935E6CA3}"/>
          </ac:spMkLst>
        </pc:spChg>
        <pc:spChg chg="add mod">
          <ac:chgData name="Dhruv Jain" userId="84bb83dd-09d9-4d55-a8aa-58722f62a6cf" providerId="ADAL" clId="{68711DC8-6976-4D35-B683-396331E61A6F}" dt="2020-07-30T01:09:07.831" v="6464" actId="12789"/>
          <ac:spMkLst>
            <pc:docMk/>
            <pc:sldMk cId="4096057002" sldId="1945"/>
            <ac:spMk id="8" creationId="{F0FC58B4-9D30-489E-A560-962BCB6F554E}"/>
          </ac:spMkLst>
        </pc:spChg>
        <pc:spChg chg="del">
          <ac:chgData name="Dhruv Jain" userId="84bb83dd-09d9-4d55-a8aa-58722f62a6cf" providerId="ADAL" clId="{68711DC8-6976-4D35-B683-396331E61A6F}" dt="2020-07-29T21:53:28.487" v="337" actId="478"/>
          <ac:spMkLst>
            <pc:docMk/>
            <pc:sldMk cId="4096057002" sldId="1945"/>
            <ac:spMk id="9" creationId="{69081E35-3DDC-4019-8D69-A870EC8187B2}"/>
          </ac:spMkLst>
        </pc:spChg>
        <pc:picChg chg="add mod ord">
          <ac:chgData name="Dhruv Jain" userId="84bb83dd-09d9-4d55-a8aa-58722f62a6cf" providerId="ADAL" clId="{68711DC8-6976-4D35-B683-396331E61A6F}" dt="2020-07-30T16:58:07.596" v="9850" actId="962"/>
          <ac:picMkLst>
            <pc:docMk/>
            <pc:sldMk cId="4096057002" sldId="1945"/>
            <ac:picMk id="2" creationId="{BA04C765-1B5F-42B8-8F3B-68E9E2B7A0A5}"/>
          </ac:picMkLst>
        </pc:picChg>
        <pc:picChg chg="del">
          <ac:chgData name="Dhruv Jain" userId="84bb83dd-09d9-4d55-a8aa-58722f62a6cf" providerId="ADAL" clId="{68711DC8-6976-4D35-B683-396331E61A6F}" dt="2020-07-30T05:27:09.822" v="9581" actId="478"/>
          <ac:picMkLst>
            <pc:docMk/>
            <pc:sldMk cId="4096057002" sldId="1945"/>
            <ac:picMk id="2" creationId="{F458A41F-1C9C-4509-8511-6AE2C2166468}"/>
          </ac:picMkLst>
        </pc:picChg>
        <pc:picChg chg="add del">
          <ac:chgData name="Dhruv Jain" userId="84bb83dd-09d9-4d55-a8aa-58722f62a6cf" providerId="ADAL" clId="{68711DC8-6976-4D35-B683-396331E61A6F}" dt="2020-07-30T05:27:19.187" v="9583" actId="478"/>
          <ac:picMkLst>
            <pc:docMk/>
            <pc:sldMk cId="4096057002" sldId="1945"/>
            <ac:picMk id="3" creationId="{5CBA06B5-465D-4FA2-95FE-E6174B352ECF}"/>
          </ac:picMkLst>
        </pc:picChg>
      </pc:sldChg>
      <pc:sldChg chg="addSp delSp modSp mod modNotesTx">
        <pc:chgData name="Dhruv Jain" userId="84bb83dd-09d9-4d55-a8aa-58722f62a6cf" providerId="ADAL" clId="{68711DC8-6976-4D35-B683-396331E61A6F}" dt="2020-07-30T17:12:29.397" v="10976" actId="20577"/>
        <pc:sldMkLst>
          <pc:docMk/>
          <pc:sldMk cId="2280599293" sldId="1946"/>
        </pc:sldMkLst>
        <pc:spChg chg="add mod">
          <ac:chgData name="Dhruv Jain" userId="84bb83dd-09d9-4d55-a8aa-58722f62a6cf" providerId="ADAL" clId="{68711DC8-6976-4D35-B683-396331E61A6F}" dt="2020-07-29T22:04:40.759" v="615" actId="207"/>
          <ac:spMkLst>
            <pc:docMk/>
            <pc:sldMk cId="2280599293" sldId="1946"/>
            <ac:spMk id="2" creationId="{255C1D2B-D884-483F-A195-98211A64838D}"/>
          </ac:spMkLst>
        </pc:spChg>
        <pc:spChg chg="del mod">
          <ac:chgData name="Dhruv Jain" userId="84bb83dd-09d9-4d55-a8aa-58722f62a6cf" providerId="ADAL" clId="{68711DC8-6976-4D35-B683-396331E61A6F}" dt="2020-07-29T22:01:04.102" v="417" actId="478"/>
          <ac:spMkLst>
            <pc:docMk/>
            <pc:sldMk cId="2280599293" sldId="1946"/>
            <ac:spMk id="4" creationId="{F05F2B89-E41C-472D-846B-E71E8DD4DF69}"/>
          </ac:spMkLst>
        </pc:spChg>
        <pc:spChg chg="del">
          <ac:chgData name="Dhruv Jain" userId="84bb83dd-09d9-4d55-a8aa-58722f62a6cf" providerId="ADAL" clId="{68711DC8-6976-4D35-B683-396331E61A6F}" dt="2020-07-29T22:00:57.648" v="414" actId="478"/>
          <ac:spMkLst>
            <pc:docMk/>
            <pc:sldMk cId="2280599293" sldId="1946"/>
            <ac:spMk id="7" creationId="{E74EE8EA-82B2-482D-9CCE-FB36A9243E63}"/>
          </ac:spMkLst>
        </pc:spChg>
        <pc:spChg chg="del">
          <ac:chgData name="Dhruv Jain" userId="84bb83dd-09d9-4d55-a8aa-58722f62a6cf" providerId="ADAL" clId="{68711DC8-6976-4D35-B683-396331E61A6F}" dt="2020-07-29T22:01:00.807" v="415" actId="478"/>
          <ac:spMkLst>
            <pc:docMk/>
            <pc:sldMk cId="2280599293" sldId="1946"/>
            <ac:spMk id="11" creationId="{205E0E62-83E5-4E1D-8129-DBF5B2461379}"/>
          </ac:spMkLst>
        </pc:spChg>
        <pc:spChg chg="add del">
          <ac:chgData name="Dhruv Jain" userId="84bb83dd-09d9-4d55-a8aa-58722f62a6cf" providerId="ADAL" clId="{68711DC8-6976-4D35-B683-396331E61A6F}" dt="2020-07-29T22:02:30.458" v="436" actId="22"/>
          <ac:spMkLst>
            <pc:docMk/>
            <pc:sldMk cId="2280599293" sldId="1946"/>
            <ac:spMk id="12" creationId="{F4475B8D-A630-4717-A390-744B3D2AFB37}"/>
          </ac:spMkLst>
        </pc:spChg>
        <pc:spChg chg="add mod">
          <ac:chgData name="Dhruv Jain" userId="84bb83dd-09d9-4d55-a8aa-58722f62a6cf" providerId="ADAL" clId="{68711DC8-6976-4D35-B683-396331E61A6F}" dt="2020-07-29T22:04:58.825" v="618" actId="20577"/>
          <ac:spMkLst>
            <pc:docMk/>
            <pc:sldMk cId="2280599293" sldId="1946"/>
            <ac:spMk id="13" creationId="{57617E9E-2087-4E6B-97F5-087D384DB795}"/>
          </ac:spMkLst>
        </pc:spChg>
        <pc:picChg chg="add del mod">
          <ac:chgData name="Dhruv Jain" userId="84bb83dd-09d9-4d55-a8aa-58722f62a6cf" providerId="ADAL" clId="{68711DC8-6976-4D35-B683-396331E61A6F}" dt="2020-07-29T22:02:01.413" v="431" actId="22"/>
          <ac:picMkLst>
            <pc:docMk/>
            <pc:sldMk cId="2280599293" sldId="1946"/>
            <ac:picMk id="3" creationId="{942D15D4-A762-41ED-A4DA-6A4D65909D6D}"/>
          </ac:picMkLst>
        </pc:picChg>
        <pc:picChg chg="add del mod">
          <ac:chgData name="Dhruv Jain" userId="84bb83dd-09d9-4d55-a8aa-58722f62a6cf" providerId="ADAL" clId="{68711DC8-6976-4D35-B683-396331E61A6F}" dt="2020-07-29T22:02:02.442" v="432" actId="478"/>
          <ac:picMkLst>
            <pc:docMk/>
            <pc:sldMk cId="2280599293" sldId="1946"/>
            <ac:picMk id="1032" creationId="{E9D8433A-B2B8-458E-A748-D19CD1A6F8AA}"/>
          </ac:picMkLst>
        </pc:picChg>
      </pc:sldChg>
      <pc:sldChg chg="addSp delSp modSp add del mod modAnim">
        <pc:chgData name="Dhruv Jain" userId="84bb83dd-09d9-4d55-a8aa-58722f62a6cf" providerId="ADAL" clId="{68711DC8-6976-4D35-B683-396331E61A6F}" dt="2020-07-29T21:55:47.881" v="357" actId="47"/>
        <pc:sldMkLst>
          <pc:docMk/>
          <pc:sldMk cId="2807160893" sldId="1946"/>
        </pc:sldMkLst>
        <pc:spChg chg="add">
          <ac:chgData name="Dhruv Jain" userId="84bb83dd-09d9-4d55-a8aa-58722f62a6cf" providerId="ADAL" clId="{68711DC8-6976-4D35-B683-396331E61A6F}" dt="2020-07-29T21:55:21.842" v="354" actId="22"/>
          <ac:spMkLst>
            <pc:docMk/>
            <pc:sldMk cId="2807160893" sldId="1946"/>
            <ac:spMk id="3" creationId="{B3BB8541-30F0-4F62-956D-D4883F5639BF}"/>
          </ac:spMkLst>
        </pc:spChg>
        <pc:spChg chg="del">
          <ac:chgData name="Dhruv Jain" userId="84bb83dd-09d9-4d55-a8aa-58722f62a6cf" providerId="ADAL" clId="{68711DC8-6976-4D35-B683-396331E61A6F}" dt="2020-07-29T21:55:11.187" v="351" actId="478"/>
          <ac:spMkLst>
            <pc:docMk/>
            <pc:sldMk cId="2807160893" sldId="1946"/>
            <ac:spMk id="4" creationId="{565A1D08-76D0-4ABA-A145-1DD5935E6CA3}"/>
          </ac:spMkLst>
        </pc:spChg>
        <pc:spChg chg="add">
          <ac:chgData name="Dhruv Jain" userId="84bb83dd-09d9-4d55-a8aa-58722f62a6cf" providerId="ADAL" clId="{68711DC8-6976-4D35-B683-396331E61A6F}" dt="2020-07-29T21:55:37.289" v="356" actId="22"/>
          <ac:spMkLst>
            <pc:docMk/>
            <pc:sldMk cId="2807160893" sldId="1946"/>
            <ac:spMk id="8" creationId="{1B404FC6-C6DC-410C-997C-F8D63103CD5F}"/>
          </ac:spMkLst>
        </pc:spChg>
        <pc:picChg chg="del">
          <ac:chgData name="Dhruv Jain" userId="84bb83dd-09d9-4d55-a8aa-58722f62a6cf" providerId="ADAL" clId="{68711DC8-6976-4D35-B683-396331E61A6F}" dt="2020-07-29T21:55:12.480" v="352" actId="478"/>
          <ac:picMkLst>
            <pc:docMk/>
            <pc:sldMk cId="2807160893" sldId="1946"/>
            <ac:picMk id="2" creationId="{F458A41F-1C9C-4509-8511-6AE2C2166468}"/>
          </ac:picMkLst>
        </pc:picChg>
        <pc:picChg chg="add mod">
          <ac:chgData name="Dhruv Jain" userId="84bb83dd-09d9-4d55-a8aa-58722f62a6cf" providerId="ADAL" clId="{68711DC8-6976-4D35-B683-396331E61A6F}" dt="2020-07-29T21:55:12.973" v="353"/>
          <ac:picMkLst>
            <pc:docMk/>
            <pc:sldMk cId="2807160893" sldId="1946"/>
            <ac:picMk id="5" creationId="{DDB1FF23-ACF8-4B94-8A31-66C6CF95A7F1}"/>
          </ac:picMkLst>
        </pc:picChg>
      </pc:sldChg>
      <pc:sldChg chg="addSp delSp modSp add mod modShow modNotesTx">
        <pc:chgData name="Dhruv Jain" userId="84bb83dd-09d9-4d55-a8aa-58722f62a6cf" providerId="ADAL" clId="{68711DC8-6976-4D35-B683-396331E61A6F}" dt="2020-07-30T05:20:57.541" v="9344" actId="729"/>
        <pc:sldMkLst>
          <pc:docMk/>
          <pc:sldMk cId="1875417843" sldId="1947"/>
        </pc:sldMkLst>
        <pc:spChg chg="add mod">
          <ac:chgData name="Dhruv Jain" userId="84bb83dd-09d9-4d55-a8aa-58722f62a6cf" providerId="ADAL" clId="{68711DC8-6976-4D35-B683-396331E61A6F}" dt="2020-07-29T22:21:08.257" v="1102" actId="12789"/>
          <ac:spMkLst>
            <pc:docMk/>
            <pc:sldMk cId="1875417843" sldId="1947"/>
            <ac:spMk id="3" creationId="{A9828C87-90FD-439B-9976-BF51EE58F4AA}"/>
          </ac:spMkLst>
        </pc:spChg>
        <pc:spChg chg="del mod">
          <ac:chgData name="Dhruv Jain" userId="84bb83dd-09d9-4d55-a8aa-58722f62a6cf" providerId="ADAL" clId="{68711DC8-6976-4D35-B683-396331E61A6F}" dt="2020-07-29T22:06:36.206" v="623" actId="478"/>
          <ac:spMkLst>
            <pc:docMk/>
            <pc:sldMk cId="1875417843" sldId="1947"/>
            <ac:spMk id="13" creationId="{57617E9E-2087-4E6B-97F5-087D384DB795}"/>
          </ac:spMkLst>
        </pc:spChg>
        <pc:picChg chg="add del mod">
          <ac:chgData name="Dhruv Jain" userId="84bb83dd-09d9-4d55-a8aa-58722f62a6cf" providerId="ADAL" clId="{68711DC8-6976-4D35-B683-396331E61A6F}" dt="2020-07-29T22:09:24.959" v="628"/>
          <ac:picMkLst>
            <pc:docMk/>
            <pc:sldMk cId="1875417843" sldId="1947"/>
            <ac:picMk id="1026" creationId="{CDF9AA73-478F-4481-B849-FE0C3FD74CAB}"/>
          </ac:picMkLst>
        </pc:picChg>
        <pc:picChg chg="add mod">
          <ac:chgData name="Dhruv Jain" userId="84bb83dd-09d9-4d55-a8aa-58722f62a6cf" providerId="ADAL" clId="{68711DC8-6976-4D35-B683-396331E61A6F}" dt="2020-07-29T22:09:57.513" v="636" actId="167"/>
          <ac:picMkLst>
            <pc:docMk/>
            <pc:sldMk cId="1875417843" sldId="1947"/>
            <ac:picMk id="1028" creationId="{3A058779-D670-4A1B-A35F-041A2606E362}"/>
          </ac:picMkLst>
        </pc:picChg>
        <pc:picChg chg="del mod">
          <ac:chgData name="Dhruv Jain" userId="84bb83dd-09d9-4d55-a8aa-58722f62a6cf" providerId="ADAL" clId="{68711DC8-6976-4D35-B683-396331E61A6F}" dt="2020-07-29T22:09:46.582" v="633" actId="478"/>
          <ac:picMkLst>
            <pc:docMk/>
            <pc:sldMk cId="1875417843" sldId="1947"/>
            <ac:picMk id="1032" creationId="{E9D8433A-B2B8-458E-A748-D19CD1A6F8AA}"/>
          </ac:picMkLst>
        </pc:picChg>
      </pc:sldChg>
      <pc:sldChg chg="addSp delSp modSp add mod modNotesTx">
        <pc:chgData name="Dhruv Jain" userId="84bb83dd-09d9-4d55-a8aa-58722f62a6cf" providerId="ADAL" clId="{68711DC8-6976-4D35-B683-396331E61A6F}" dt="2020-07-30T16:53:19.275" v="9846" actId="20577"/>
        <pc:sldMkLst>
          <pc:docMk/>
          <pc:sldMk cId="723320312" sldId="1948"/>
        </pc:sldMkLst>
        <pc:spChg chg="add del mod">
          <ac:chgData name="Dhruv Jain" userId="84bb83dd-09d9-4d55-a8aa-58722f62a6cf" providerId="ADAL" clId="{68711DC8-6976-4D35-B683-396331E61A6F}" dt="2020-07-30T05:20:57.703" v="9349" actId="20577"/>
          <ac:spMkLst>
            <pc:docMk/>
            <pc:sldMk cId="723320312" sldId="1948"/>
            <ac:spMk id="3" creationId="{A9828C87-90FD-439B-9976-BF51EE58F4AA}"/>
          </ac:spMkLst>
        </pc:spChg>
        <pc:spChg chg="add mod">
          <ac:chgData name="Dhruv Jain" userId="84bb83dd-09d9-4d55-a8aa-58722f62a6cf" providerId="ADAL" clId="{68711DC8-6976-4D35-B683-396331E61A6F}" dt="2020-07-29T22:18:08.282" v="999" actId="1037"/>
          <ac:spMkLst>
            <pc:docMk/>
            <pc:sldMk cId="723320312" sldId="1948"/>
            <ac:spMk id="4" creationId="{D3150D21-5CFB-4602-BFEF-B244D9D616C2}"/>
          </ac:spMkLst>
        </pc:spChg>
        <pc:spChg chg="add del">
          <ac:chgData name="Dhruv Jain" userId="84bb83dd-09d9-4d55-a8aa-58722f62a6cf" providerId="ADAL" clId="{68711DC8-6976-4D35-B683-396331E61A6F}" dt="2020-07-30T01:12:10.527" v="6493" actId="478"/>
          <ac:spMkLst>
            <pc:docMk/>
            <pc:sldMk cId="723320312" sldId="1948"/>
            <ac:spMk id="5" creationId="{212CAD72-5382-4DB6-94EE-9F7C4337A62E}"/>
          </ac:spMkLst>
        </pc:spChg>
        <pc:picChg chg="del">
          <ac:chgData name="Dhruv Jain" userId="84bb83dd-09d9-4d55-a8aa-58722f62a6cf" providerId="ADAL" clId="{68711DC8-6976-4D35-B683-396331E61A6F}" dt="2020-07-29T22:13:09.780" v="831" actId="478"/>
          <ac:picMkLst>
            <pc:docMk/>
            <pc:sldMk cId="723320312" sldId="1948"/>
            <ac:picMk id="1028" creationId="{3A058779-D670-4A1B-A35F-041A2606E362}"/>
          </ac:picMkLst>
        </pc:picChg>
        <pc:picChg chg="add mod">
          <ac:chgData name="Dhruv Jain" userId="84bb83dd-09d9-4d55-a8aa-58722f62a6cf" providerId="ADAL" clId="{68711DC8-6976-4D35-B683-396331E61A6F}" dt="2020-07-29T22:13:23.006" v="836" actId="167"/>
          <ac:picMkLst>
            <pc:docMk/>
            <pc:sldMk cId="723320312" sldId="1948"/>
            <ac:picMk id="2050" creationId="{F946C451-A9FA-49D8-BF17-A5ACC9F40269}"/>
          </ac:picMkLst>
        </pc:picChg>
      </pc:sldChg>
      <pc:sldChg chg="addSp delSp modSp add mod modNotesTx">
        <pc:chgData name="Dhruv Jain" userId="84bb83dd-09d9-4d55-a8aa-58722f62a6cf" providerId="ADAL" clId="{68711DC8-6976-4D35-B683-396331E61A6F}" dt="2020-07-30T01:13:27.783" v="6504" actId="20577"/>
        <pc:sldMkLst>
          <pc:docMk/>
          <pc:sldMk cId="2975546043" sldId="1949"/>
        </pc:sldMkLst>
        <pc:spChg chg="mod">
          <ac:chgData name="Dhruv Jain" userId="84bb83dd-09d9-4d55-a8aa-58722f62a6cf" providerId="ADAL" clId="{68711DC8-6976-4D35-B683-396331E61A6F}" dt="2020-07-30T01:13:14.106" v="6501" actId="1076"/>
          <ac:spMkLst>
            <pc:docMk/>
            <pc:sldMk cId="2975546043" sldId="1949"/>
            <ac:spMk id="2" creationId="{255C1D2B-D884-483F-A195-98211A64838D}"/>
          </ac:spMkLst>
        </pc:spChg>
        <pc:spChg chg="mod">
          <ac:chgData name="Dhruv Jain" userId="84bb83dd-09d9-4d55-a8aa-58722f62a6cf" providerId="ADAL" clId="{68711DC8-6976-4D35-B683-396331E61A6F}" dt="2020-07-30T01:13:27.783" v="6504" actId="20577"/>
          <ac:spMkLst>
            <pc:docMk/>
            <pc:sldMk cId="2975546043" sldId="1949"/>
            <ac:spMk id="3" creationId="{A9828C87-90FD-439B-9976-BF51EE58F4AA}"/>
          </ac:spMkLst>
        </pc:spChg>
        <pc:spChg chg="del">
          <ac:chgData name="Dhruv Jain" userId="84bb83dd-09d9-4d55-a8aa-58722f62a6cf" providerId="ADAL" clId="{68711DC8-6976-4D35-B683-396331E61A6F}" dt="2020-07-29T22:18:31.762" v="1008" actId="478"/>
          <ac:spMkLst>
            <pc:docMk/>
            <pc:sldMk cId="2975546043" sldId="1949"/>
            <ac:spMk id="4" creationId="{D3150D21-5CFB-4602-BFEF-B244D9D616C2}"/>
          </ac:spMkLst>
        </pc:spChg>
        <pc:picChg chg="add mod">
          <ac:chgData name="Dhruv Jain" userId="84bb83dd-09d9-4d55-a8aa-58722f62a6cf" providerId="ADAL" clId="{68711DC8-6976-4D35-B683-396331E61A6F}" dt="2020-07-30T01:13:10.084" v="6500" actId="167"/>
          <ac:picMkLst>
            <pc:docMk/>
            <pc:sldMk cId="2975546043" sldId="1949"/>
            <ac:picMk id="4" creationId="{868C5F54-3BBD-41F6-8457-F771F61449AA}"/>
          </ac:picMkLst>
        </pc:picChg>
        <pc:picChg chg="del">
          <ac:chgData name="Dhruv Jain" userId="84bb83dd-09d9-4d55-a8aa-58722f62a6cf" providerId="ADAL" clId="{68711DC8-6976-4D35-B683-396331E61A6F}" dt="2020-07-30T01:12:53.710" v="6495" actId="478"/>
          <ac:picMkLst>
            <pc:docMk/>
            <pc:sldMk cId="2975546043" sldId="1949"/>
            <ac:picMk id="2050" creationId="{F946C451-A9FA-49D8-BF17-A5ACC9F40269}"/>
          </ac:picMkLst>
        </pc:picChg>
      </pc:sldChg>
      <pc:sldChg chg="addSp delSp modSp add mod setBg modAnim modNotesTx">
        <pc:chgData name="Dhruv Jain" userId="84bb83dd-09d9-4d55-a8aa-58722f62a6cf" providerId="ADAL" clId="{68711DC8-6976-4D35-B683-396331E61A6F}" dt="2020-07-30T17:13:37.686" v="11193" actId="20577"/>
        <pc:sldMkLst>
          <pc:docMk/>
          <pc:sldMk cId="3535148278" sldId="1950"/>
        </pc:sldMkLst>
        <pc:spChg chg="del">
          <ac:chgData name="Dhruv Jain" userId="84bb83dd-09d9-4d55-a8aa-58722f62a6cf" providerId="ADAL" clId="{68711DC8-6976-4D35-B683-396331E61A6F}" dt="2020-07-29T22:22:24.839" v="1104" actId="478"/>
          <ac:spMkLst>
            <pc:docMk/>
            <pc:sldMk cId="3535148278" sldId="1950"/>
            <ac:spMk id="2" creationId="{255C1D2B-D884-483F-A195-98211A64838D}"/>
          </ac:spMkLst>
        </pc:spChg>
        <pc:spChg chg="del">
          <ac:chgData name="Dhruv Jain" userId="84bb83dd-09d9-4d55-a8aa-58722f62a6cf" providerId="ADAL" clId="{68711DC8-6976-4D35-B683-396331E61A6F}" dt="2020-07-29T22:22:28.535" v="1106" actId="478"/>
          <ac:spMkLst>
            <pc:docMk/>
            <pc:sldMk cId="3535148278" sldId="1950"/>
            <ac:spMk id="3" creationId="{A9828C87-90FD-439B-9976-BF51EE58F4AA}"/>
          </ac:spMkLst>
        </pc:spChg>
        <pc:spChg chg="add mod">
          <ac:chgData name="Dhruv Jain" userId="84bb83dd-09d9-4d55-a8aa-58722f62a6cf" providerId="ADAL" clId="{68711DC8-6976-4D35-B683-396331E61A6F}" dt="2020-07-30T01:14:00.280" v="6509" actId="1076"/>
          <ac:spMkLst>
            <pc:docMk/>
            <pc:sldMk cId="3535148278" sldId="1950"/>
            <ac:spMk id="4" creationId="{21187D80-AA6C-4209-8E1B-F4865E5D1921}"/>
          </ac:spMkLst>
        </pc:spChg>
        <pc:spChg chg="add mod">
          <ac:chgData name="Dhruv Jain" userId="84bb83dd-09d9-4d55-a8aa-58722f62a6cf" providerId="ADAL" clId="{68711DC8-6976-4D35-B683-396331E61A6F}" dt="2020-07-29T22:27:40.712" v="1412" actId="20577"/>
          <ac:spMkLst>
            <pc:docMk/>
            <pc:sldMk cId="3535148278" sldId="1950"/>
            <ac:spMk id="5" creationId="{A11B162A-8210-441B-B0DF-911D7AB7F3F1}"/>
          </ac:spMkLst>
        </pc:spChg>
        <pc:picChg chg="del">
          <ac:chgData name="Dhruv Jain" userId="84bb83dd-09d9-4d55-a8aa-58722f62a6cf" providerId="ADAL" clId="{68711DC8-6976-4D35-B683-396331E61A6F}" dt="2020-07-29T22:22:26.062" v="1105" actId="478"/>
          <ac:picMkLst>
            <pc:docMk/>
            <pc:sldMk cId="3535148278" sldId="1950"/>
            <ac:picMk id="2050" creationId="{F946C451-A9FA-49D8-BF17-A5ACC9F40269}"/>
          </ac:picMkLst>
        </pc:picChg>
      </pc:sldChg>
      <pc:sldChg chg="addSp delSp modSp add mod modAnim modNotesTx">
        <pc:chgData name="Dhruv Jain" userId="84bb83dd-09d9-4d55-a8aa-58722f62a6cf" providerId="ADAL" clId="{68711DC8-6976-4D35-B683-396331E61A6F}" dt="2020-07-30T01:14:26.505" v="6538" actId="5793"/>
        <pc:sldMkLst>
          <pc:docMk/>
          <pc:sldMk cId="2892952477" sldId="1951"/>
        </pc:sldMkLst>
        <pc:spChg chg="add del">
          <ac:chgData name="Dhruv Jain" userId="84bb83dd-09d9-4d55-a8aa-58722f62a6cf" providerId="ADAL" clId="{68711DC8-6976-4D35-B683-396331E61A6F}" dt="2020-07-30T01:14:16.364" v="6511" actId="22"/>
          <ac:spMkLst>
            <pc:docMk/>
            <pc:sldMk cId="2892952477" sldId="1951"/>
            <ac:spMk id="2" creationId="{E83DA472-03E8-45B7-B2D7-B96B1C82E878}"/>
          </ac:spMkLst>
        </pc:spChg>
        <pc:spChg chg="add del">
          <ac:chgData name="Dhruv Jain" userId="84bb83dd-09d9-4d55-a8aa-58722f62a6cf" providerId="ADAL" clId="{68711DC8-6976-4D35-B683-396331E61A6F}" dt="2020-07-30T01:14:19.251" v="6513" actId="22"/>
          <ac:spMkLst>
            <pc:docMk/>
            <pc:sldMk cId="2892952477" sldId="1951"/>
            <ac:spMk id="3" creationId="{8A8EF540-0172-4CFB-88D2-8B36A128FB08}"/>
          </ac:spMkLst>
        </pc:spChg>
        <pc:spChg chg="del mod">
          <ac:chgData name="Dhruv Jain" userId="84bb83dd-09d9-4d55-a8aa-58722f62a6cf" providerId="ADAL" clId="{68711DC8-6976-4D35-B683-396331E61A6F}" dt="2020-07-30T01:14:20.844" v="6514" actId="478"/>
          <ac:spMkLst>
            <pc:docMk/>
            <pc:sldMk cId="2892952477" sldId="1951"/>
            <ac:spMk id="4" creationId="{21187D80-AA6C-4209-8E1B-F4865E5D1921}"/>
          </ac:spMkLst>
        </pc:spChg>
        <pc:spChg chg="mod">
          <ac:chgData name="Dhruv Jain" userId="84bb83dd-09d9-4d55-a8aa-58722f62a6cf" providerId="ADAL" clId="{68711DC8-6976-4D35-B683-396331E61A6F}" dt="2020-07-29T22:29:16.705" v="1468" actId="20577"/>
          <ac:spMkLst>
            <pc:docMk/>
            <pc:sldMk cId="2892952477" sldId="1951"/>
            <ac:spMk id="5" creationId="{A11B162A-8210-441B-B0DF-911D7AB7F3F1}"/>
          </ac:spMkLst>
        </pc:spChg>
        <pc:spChg chg="add mod">
          <ac:chgData name="Dhruv Jain" userId="84bb83dd-09d9-4d55-a8aa-58722f62a6cf" providerId="ADAL" clId="{68711DC8-6976-4D35-B683-396331E61A6F}" dt="2020-07-30T01:14:26.505" v="6538" actId="5793"/>
          <ac:spMkLst>
            <pc:docMk/>
            <pc:sldMk cId="2892952477" sldId="1951"/>
            <ac:spMk id="9" creationId="{78E0B756-6863-44C1-9517-2AA1AD78FBC1}"/>
          </ac:spMkLst>
        </pc:spChg>
      </pc:sldChg>
      <pc:sldChg chg="addSp delSp modSp add mod modAnim modNotesTx">
        <pc:chgData name="Dhruv Jain" userId="84bb83dd-09d9-4d55-a8aa-58722f62a6cf" providerId="ADAL" clId="{68711DC8-6976-4D35-B683-396331E61A6F}" dt="2020-07-30T01:09:45.022" v="6468"/>
        <pc:sldMkLst>
          <pc:docMk/>
          <pc:sldMk cId="1051866265" sldId="1952"/>
        </pc:sldMkLst>
        <pc:spChg chg="del">
          <ac:chgData name="Dhruv Jain" userId="84bb83dd-09d9-4d55-a8aa-58722f62a6cf" providerId="ADAL" clId="{68711DC8-6976-4D35-B683-396331E61A6F}" dt="2020-07-29T22:33:36.358" v="1546" actId="478"/>
          <ac:spMkLst>
            <pc:docMk/>
            <pc:sldMk cId="1051866265" sldId="1952"/>
            <ac:spMk id="4" creationId="{21187D80-AA6C-4209-8E1B-F4865E5D1921}"/>
          </ac:spMkLst>
        </pc:spChg>
        <pc:spChg chg="mod">
          <ac:chgData name="Dhruv Jain" userId="84bb83dd-09d9-4d55-a8aa-58722f62a6cf" providerId="ADAL" clId="{68711DC8-6976-4D35-B683-396331E61A6F}" dt="2020-07-30T00:59:07.764" v="6167" actId="1076"/>
          <ac:spMkLst>
            <pc:docMk/>
            <pc:sldMk cId="1051866265" sldId="1952"/>
            <ac:spMk id="5" creationId="{A11B162A-8210-441B-B0DF-911D7AB7F3F1}"/>
          </ac:spMkLst>
        </pc:spChg>
        <pc:spChg chg="add del mod">
          <ac:chgData name="Dhruv Jain" userId="84bb83dd-09d9-4d55-a8aa-58722f62a6cf" providerId="ADAL" clId="{68711DC8-6976-4D35-B683-396331E61A6F}" dt="2020-07-29T22:33:34.008" v="1544"/>
          <ac:spMkLst>
            <pc:docMk/>
            <pc:sldMk cId="1051866265" sldId="1952"/>
            <ac:spMk id="6" creationId="{2D0A2536-420C-4A30-A091-3556A6B22497}"/>
          </ac:spMkLst>
        </pc:spChg>
        <pc:spChg chg="add del mod">
          <ac:chgData name="Dhruv Jain" userId="84bb83dd-09d9-4d55-a8aa-58722f62a6cf" providerId="ADAL" clId="{68711DC8-6976-4D35-B683-396331E61A6F}" dt="2020-07-29T22:33:34.008" v="1544"/>
          <ac:spMkLst>
            <pc:docMk/>
            <pc:sldMk cId="1051866265" sldId="1952"/>
            <ac:spMk id="7" creationId="{9520C0CB-3E34-40BD-A4F9-9B547F4C5FD0}"/>
          </ac:spMkLst>
        </pc:spChg>
        <pc:spChg chg="add mod">
          <ac:chgData name="Dhruv Jain" userId="84bb83dd-09d9-4d55-a8aa-58722f62a6cf" providerId="ADAL" clId="{68711DC8-6976-4D35-B683-396331E61A6F}" dt="2020-07-30T00:59:11.245" v="6184" actId="1038"/>
          <ac:spMkLst>
            <pc:docMk/>
            <pc:sldMk cId="1051866265" sldId="1952"/>
            <ac:spMk id="9" creationId="{D737699B-81A6-457E-8A5F-CC65801936B1}"/>
          </ac:spMkLst>
        </pc:spChg>
        <pc:spChg chg="add mod">
          <ac:chgData name="Dhruv Jain" userId="84bb83dd-09d9-4d55-a8aa-58722f62a6cf" providerId="ADAL" clId="{68711DC8-6976-4D35-B683-396331E61A6F}" dt="2020-07-30T00:59:11.245" v="6184" actId="1038"/>
          <ac:spMkLst>
            <pc:docMk/>
            <pc:sldMk cId="1051866265" sldId="1952"/>
            <ac:spMk id="10" creationId="{AE2A3C28-D7F3-4E37-AB0C-5E9129218057}"/>
          </ac:spMkLst>
        </pc:spChg>
        <pc:cxnChg chg="add del mod">
          <ac:chgData name="Dhruv Jain" userId="84bb83dd-09d9-4d55-a8aa-58722f62a6cf" providerId="ADAL" clId="{68711DC8-6976-4D35-B683-396331E61A6F}" dt="2020-07-29T22:33:34.008" v="1544"/>
          <ac:cxnSpMkLst>
            <pc:docMk/>
            <pc:sldMk cId="1051866265" sldId="1952"/>
            <ac:cxnSpMk id="8" creationId="{25EBF4A6-2B19-4072-9CD2-B1398FC4E097}"/>
          </ac:cxnSpMkLst>
        </pc:cxnChg>
        <pc:cxnChg chg="add mod">
          <ac:chgData name="Dhruv Jain" userId="84bb83dd-09d9-4d55-a8aa-58722f62a6cf" providerId="ADAL" clId="{68711DC8-6976-4D35-B683-396331E61A6F}" dt="2020-07-30T00:59:11.245" v="6184" actId="1038"/>
          <ac:cxnSpMkLst>
            <pc:docMk/>
            <pc:sldMk cId="1051866265" sldId="1952"/>
            <ac:cxnSpMk id="11" creationId="{92F80458-2EC1-455E-89F6-8055221A6957}"/>
          </ac:cxnSpMkLst>
        </pc:cxnChg>
      </pc:sldChg>
      <pc:sldChg chg="addSp delSp modSp add del mod">
        <pc:chgData name="Dhruv Jain" userId="84bb83dd-09d9-4d55-a8aa-58722f62a6cf" providerId="ADAL" clId="{68711DC8-6976-4D35-B683-396331E61A6F}" dt="2020-07-29T22:30:43.508" v="1524" actId="47"/>
        <pc:sldMkLst>
          <pc:docMk/>
          <pc:sldMk cId="1693334302" sldId="1952"/>
        </pc:sldMkLst>
        <pc:spChg chg="mod">
          <ac:chgData name="Dhruv Jain" userId="84bb83dd-09d9-4d55-a8aa-58722f62a6cf" providerId="ADAL" clId="{68711DC8-6976-4D35-B683-396331E61A6F}" dt="2020-07-29T22:30:14.903" v="1472" actId="20577"/>
          <ac:spMkLst>
            <pc:docMk/>
            <pc:sldMk cId="1693334302" sldId="1952"/>
            <ac:spMk id="5" creationId="{A11B162A-8210-441B-B0DF-911D7AB7F3F1}"/>
          </ac:spMkLst>
        </pc:spChg>
        <pc:spChg chg="add del mod">
          <ac:chgData name="Dhruv Jain" userId="84bb83dd-09d9-4d55-a8aa-58722f62a6cf" providerId="ADAL" clId="{68711DC8-6976-4D35-B683-396331E61A6F}" dt="2020-07-29T22:30:20.971" v="1476"/>
          <ac:spMkLst>
            <pc:docMk/>
            <pc:sldMk cId="1693334302" sldId="1952"/>
            <ac:spMk id="6" creationId="{427417BA-2D5C-440B-991F-9070415D977D}"/>
          </ac:spMkLst>
        </pc:spChg>
        <pc:spChg chg="add del mod">
          <ac:chgData name="Dhruv Jain" userId="84bb83dd-09d9-4d55-a8aa-58722f62a6cf" providerId="ADAL" clId="{68711DC8-6976-4D35-B683-396331E61A6F}" dt="2020-07-29T22:30:20.971" v="1476"/>
          <ac:spMkLst>
            <pc:docMk/>
            <pc:sldMk cId="1693334302" sldId="1952"/>
            <ac:spMk id="7" creationId="{F55AEB63-0CE1-412A-9F0A-F74CCE689168}"/>
          </ac:spMkLst>
        </pc:spChg>
        <pc:spChg chg="add mod">
          <ac:chgData name="Dhruv Jain" userId="84bb83dd-09d9-4d55-a8aa-58722f62a6cf" providerId="ADAL" clId="{68711DC8-6976-4D35-B683-396331E61A6F}" dt="2020-07-29T22:30:31.951" v="1522" actId="20577"/>
          <ac:spMkLst>
            <pc:docMk/>
            <pc:sldMk cId="1693334302" sldId="1952"/>
            <ac:spMk id="9" creationId="{5F63DE03-121B-4D54-9E43-57529806B868}"/>
          </ac:spMkLst>
        </pc:spChg>
        <pc:spChg chg="add mod">
          <ac:chgData name="Dhruv Jain" userId="84bb83dd-09d9-4d55-a8aa-58722f62a6cf" providerId="ADAL" clId="{68711DC8-6976-4D35-B683-396331E61A6F}" dt="2020-07-29T22:30:22.804" v="1477"/>
          <ac:spMkLst>
            <pc:docMk/>
            <pc:sldMk cId="1693334302" sldId="1952"/>
            <ac:spMk id="10" creationId="{7B5D0C94-9859-42B2-B1DA-3F5260D66141}"/>
          </ac:spMkLst>
        </pc:spChg>
        <pc:cxnChg chg="add del mod">
          <ac:chgData name="Dhruv Jain" userId="84bb83dd-09d9-4d55-a8aa-58722f62a6cf" providerId="ADAL" clId="{68711DC8-6976-4D35-B683-396331E61A6F}" dt="2020-07-29T22:30:20.971" v="1476"/>
          <ac:cxnSpMkLst>
            <pc:docMk/>
            <pc:sldMk cId="1693334302" sldId="1952"/>
            <ac:cxnSpMk id="8" creationId="{2B3E65AF-818E-4A81-B010-BBE5ECD58A9E}"/>
          </ac:cxnSpMkLst>
        </pc:cxnChg>
        <pc:cxnChg chg="add mod">
          <ac:chgData name="Dhruv Jain" userId="84bb83dd-09d9-4d55-a8aa-58722f62a6cf" providerId="ADAL" clId="{68711DC8-6976-4D35-B683-396331E61A6F}" dt="2020-07-29T22:30:22.804" v="1477"/>
          <ac:cxnSpMkLst>
            <pc:docMk/>
            <pc:sldMk cId="1693334302" sldId="1952"/>
            <ac:cxnSpMk id="11" creationId="{55D0EDC5-B9BD-454C-B026-4B4F415553A7}"/>
          </ac:cxnSpMkLst>
        </pc:cxnChg>
      </pc:sldChg>
      <pc:sldChg chg="addSp modSp add del mod">
        <pc:chgData name="Dhruv Jain" userId="84bb83dd-09d9-4d55-a8aa-58722f62a6cf" providerId="ADAL" clId="{68711DC8-6976-4D35-B683-396331E61A6F}" dt="2020-07-29T22:33:19.480" v="1537" actId="47"/>
        <pc:sldMkLst>
          <pc:docMk/>
          <pc:sldMk cId="331115331" sldId="1953"/>
        </pc:sldMkLst>
        <pc:spChg chg="mod">
          <ac:chgData name="Dhruv Jain" userId="84bb83dd-09d9-4d55-a8aa-58722f62a6cf" providerId="ADAL" clId="{68711DC8-6976-4D35-B683-396331E61A6F}" dt="2020-07-29T22:31:11.977" v="1530" actId="1076"/>
          <ac:spMkLst>
            <pc:docMk/>
            <pc:sldMk cId="331115331" sldId="1953"/>
            <ac:spMk id="4" creationId="{21187D80-AA6C-4209-8E1B-F4865E5D1921}"/>
          </ac:spMkLst>
        </pc:spChg>
        <pc:spChg chg="mod">
          <ac:chgData name="Dhruv Jain" userId="84bb83dd-09d9-4d55-a8aa-58722f62a6cf" providerId="ADAL" clId="{68711DC8-6976-4D35-B683-396331E61A6F}" dt="2020-07-29T22:31:01.796" v="1527" actId="21"/>
          <ac:spMkLst>
            <pc:docMk/>
            <pc:sldMk cId="331115331" sldId="1953"/>
            <ac:spMk id="5" creationId="{A11B162A-8210-441B-B0DF-911D7AB7F3F1}"/>
          </ac:spMkLst>
        </pc:spChg>
        <pc:spChg chg="add mod">
          <ac:chgData name="Dhruv Jain" userId="84bb83dd-09d9-4d55-a8aa-58722f62a6cf" providerId="ADAL" clId="{68711DC8-6976-4D35-B683-396331E61A6F}" dt="2020-07-29T22:30:52.117" v="1526" actId="1076"/>
          <ac:spMkLst>
            <pc:docMk/>
            <pc:sldMk cId="331115331" sldId="1953"/>
            <ac:spMk id="6" creationId="{8594ECBE-D6BC-4301-AB25-FE7EE732C825}"/>
          </ac:spMkLst>
        </pc:spChg>
        <pc:spChg chg="add mod">
          <ac:chgData name="Dhruv Jain" userId="84bb83dd-09d9-4d55-a8aa-58722f62a6cf" providerId="ADAL" clId="{68711DC8-6976-4D35-B683-396331E61A6F}" dt="2020-07-29T22:30:52.117" v="1526" actId="1076"/>
          <ac:spMkLst>
            <pc:docMk/>
            <pc:sldMk cId="331115331" sldId="1953"/>
            <ac:spMk id="7" creationId="{DB001046-65C4-461D-9DB9-5D20A7725AB5}"/>
          </ac:spMkLst>
        </pc:spChg>
        <pc:cxnChg chg="add mod">
          <ac:chgData name="Dhruv Jain" userId="84bb83dd-09d9-4d55-a8aa-58722f62a6cf" providerId="ADAL" clId="{68711DC8-6976-4D35-B683-396331E61A6F}" dt="2020-07-29T22:30:52.117" v="1526" actId="1076"/>
          <ac:cxnSpMkLst>
            <pc:docMk/>
            <pc:sldMk cId="331115331" sldId="1953"/>
            <ac:cxnSpMk id="8" creationId="{3FFCACDA-8562-4132-B167-F5423F732A02}"/>
          </ac:cxnSpMkLst>
        </pc:cxnChg>
      </pc:sldChg>
      <pc:sldChg chg="addSp delSp modSp add mod delAnim modAnim modNotesTx">
        <pc:chgData name="Dhruv Jain" userId="84bb83dd-09d9-4d55-a8aa-58722f62a6cf" providerId="ADAL" clId="{68711DC8-6976-4D35-B683-396331E61A6F}" dt="2020-07-30T17:14:37.046" v="11405" actId="20577"/>
        <pc:sldMkLst>
          <pc:docMk/>
          <pc:sldMk cId="2361634936" sldId="1953"/>
        </pc:sldMkLst>
        <pc:spChg chg="add del mod">
          <ac:chgData name="Dhruv Jain" userId="84bb83dd-09d9-4d55-a8aa-58722f62a6cf" providerId="ADAL" clId="{68711DC8-6976-4D35-B683-396331E61A6F}" dt="2020-07-29T22:57:57.237" v="2896" actId="478"/>
          <ac:spMkLst>
            <pc:docMk/>
            <pc:sldMk cId="2361634936" sldId="1953"/>
            <ac:spMk id="2" creationId="{1C92EE94-7E6C-4D6D-94D9-08FAC2CAEE78}"/>
          </ac:spMkLst>
        </pc:spChg>
        <pc:spChg chg="del mod">
          <ac:chgData name="Dhruv Jain" userId="84bb83dd-09d9-4d55-a8aa-58722f62a6cf" providerId="ADAL" clId="{68711DC8-6976-4D35-B683-396331E61A6F}" dt="2020-07-29T22:43:50.698" v="2464" actId="478"/>
          <ac:spMkLst>
            <pc:docMk/>
            <pc:sldMk cId="2361634936" sldId="1953"/>
            <ac:spMk id="4" creationId="{00000000-0000-0000-0000-000000000000}"/>
          </ac:spMkLst>
        </pc:spChg>
        <pc:spChg chg="del mod">
          <ac:chgData name="Dhruv Jain" userId="84bb83dd-09d9-4d55-a8aa-58722f62a6cf" providerId="ADAL" clId="{68711DC8-6976-4D35-B683-396331E61A6F}" dt="2020-07-29T22:44:24.221" v="2480" actId="478"/>
          <ac:spMkLst>
            <pc:docMk/>
            <pc:sldMk cId="2361634936" sldId="1953"/>
            <ac:spMk id="5" creationId="{00000000-0000-0000-0000-000000000000}"/>
          </ac:spMkLst>
        </pc:spChg>
        <pc:spChg chg="add mod ord">
          <ac:chgData name="Dhruv Jain" userId="84bb83dd-09d9-4d55-a8aa-58722f62a6cf" providerId="ADAL" clId="{68711DC8-6976-4D35-B683-396331E61A6F}" dt="2020-07-29T23:00:59.872" v="2986" actId="207"/>
          <ac:spMkLst>
            <pc:docMk/>
            <pc:sldMk cId="2361634936" sldId="1953"/>
            <ac:spMk id="7" creationId="{4D7DD488-3051-4EAB-BADD-CB2734012AA1}"/>
          </ac:spMkLst>
        </pc:spChg>
        <pc:spChg chg="add del ord">
          <ac:chgData name="Dhruv Jain" userId="84bb83dd-09d9-4d55-a8aa-58722f62a6cf" providerId="ADAL" clId="{68711DC8-6976-4D35-B683-396331E61A6F}" dt="2020-07-29T22:54:38.877" v="2726" actId="478"/>
          <ac:spMkLst>
            <pc:docMk/>
            <pc:sldMk cId="2361634936" sldId="1953"/>
            <ac:spMk id="8" creationId="{6B6BD4B2-4BE3-40C4-90AB-21044E68EA8B}"/>
          </ac:spMkLst>
        </pc:spChg>
        <pc:spChg chg="add del">
          <ac:chgData name="Dhruv Jain" userId="84bb83dd-09d9-4d55-a8aa-58722f62a6cf" providerId="ADAL" clId="{68711DC8-6976-4D35-B683-396331E61A6F}" dt="2020-07-29T22:56:43.818" v="2791" actId="22"/>
          <ac:spMkLst>
            <pc:docMk/>
            <pc:sldMk cId="2361634936" sldId="1953"/>
            <ac:spMk id="15" creationId="{28A4FF93-1F41-4B74-B974-E55C491D155C}"/>
          </ac:spMkLst>
        </pc:spChg>
        <pc:spChg chg="add mod">
          <ac:chgData name="Dhruv Jain" userId="84bb83dd-09d9-4d55-a8aa-58722f62a6cf" providerId="ADAL" clId="{68711DC8-6976-4D35-B683-396331E61A6F}" dt="2020-07-29T22:58:45.717" v="2926" actId="1076"/>
          <ac:spMkLst>
            <pc:docMk/>
            <pc:sldMk cId="2361634936" sldId="1953"/>
            <ac:spMk id="16" creationId="{76FF755F-C9BC-4BB7-BE63-A96B7991AF4A}"/>
          </ac:spMkLst>
        </pc:spChg>
        <pc:spChg chg="add del">
          <ac:chgData name="Dhruv Jain" userId="84bb83dd-09d9-4d55-a8aa-58722f62a6cf" providerId="ADAL" clId="{68711DC8-6976-4D35-B683-396331E61A6F}" dt="2020-07-29T22:56:45.206" v="2793" actId="22"/>
          <ac:spMkLst>
            <pc:docMk/>
            <pc:sldMk cId="2361634936" sldId="1953"/>
            <ac:spMk id="17" creationId="{4DB5E0A3-C21F-4040-B7E8-7BB8227C569E}"/>
          </ac:spMkLst>
        </pc:spChg>
        <pc:spChg chg="add del">
          <ac:chgData name="Dhruv Jain" userId="84bb83dd-09d9-4d55-a8aa-58722f62a6cf" providerId="ADAL" clId="{68711DC8-6976-4D35-B683-396331E61A6F}" dt="2020-07-29T22:56:49.142" v="2797" actId="22"/>
          <ac:spMkLst>
            <pc:docMk/>
            <pc:sldMk cId="2361634936" sldId="1953"/>
            <ac:spMk id="19" creationId="{B8BBA1BD-DA5E-4901-9644-4FB2D316EE27}"/>
          </ac:spMkLst>
        </pc:spChg>
        <pc:spChg chg="add mod">
          <ac:chgData name="Dhruv Jain" userId="84bb83dd-09d9-4d55-a8aa-58722f62a6cf" providerId="ADAL" clId="{68711DC8-6976-4D35-B683-396331E61A6F}" dt="2020-07-29T23:05:10.796" v="3224" actId="20577"/>
          <ac:spMkLst>
            <pc:docMk/>
            <pc:sldMk cId="2361634936" sldId="1953"/>
            <ac:spMk id="21" creationId="{1A7E08E1-5EEC-4084-A8AB-89EF1308768C}"/>
          </ac:spMkLst>
        </pc:spChg>
        <pc:picChg chg="add mod">
          <ac:chgData name="Dhruv Jain" userId="84bb83dd-09d9-4d55-a8aa-58722f62a6cf" providerId="ADAL" clId="{68711DC8-6976-4D35-B683-396331E61A6F}" dt="2020-07-29T22:54:51.999" v="2747" actId="1036"/>
          <ac:picMkLst>
            <pc:docMk/>
            <pc:sldMk cId="2361634936" sldId="1953"/>
            <ac:picMk id="3" creationId="{ECEE69F6-C784-411B-AD3E-CC8FAB9CD56A}"/>
          </ac:picMkLst>
        </pc:picChg>
        <pc:picChg chg="del">
          <ac:chgData name="Dhruv Jain" userId="84bb83dd-09d9-4d55-a8aa-58722f62a6cf" providerId="ADAL" clId="{68711DC8-6976-4D35-B683-396331E61A6F}" dt="2020-07-29T22:44:20.056" v="2478" actId="478"/>
          <ac:picMkLst>
            <pc:docMk/>
            <pc:sldMk cId="2361634936" sldId="1953"/>
            <ac:picMk id="2050" creationId="{2F46C40A-3E71-4CC1-98EE-3D52E6288D75}"/>
          </ac:picMkLst>
        </pc:picChg>
        <pc:picChg chg="add del mod">
          <ac:chgData name="Dhruv Jain" userId="84bb83dd-09d9-4d55-a8aa-58722f62a6cf" providerId="ADAL" clId="{68711DC8-6976-4D35-B683-396331E61A6F}" dt="2020-07-29T22:52:59.040" v="2692" actId="478"/>
          <ac:picMkLst>
            <pc:docMk/>
            <pc:sldMk cId="2361634936" sldId="1953"/>
            <ac:picMk id="8194" creationId="{D28320F7-2D5D-465B-BF0D-F081A44562F7}"/>
          </ac:picMkLst>
        </pc:picChg>
        <pc:picChg chg="add del">
          <ac:chgData name="Dhruv Jain" userId="84bb83dd-09d9-4d55-a8aa-58722f62a6cf" providerId="ADAL" clId="{68711DC8-6976-4D35-B683-396331E61A6F}" dt="2020-07-29T22:53:29.309" v="2694" actId="478"/>
          <ac:picMkLst>
            <pc:docMk/>
            <pc:sldMk cId="2361634936" sldId="1953"/>
            <ac:picMk id="8196" creationId="{ACEC6268-0453-407C-8BA1-E28D846B687D}"/>
          </ac:picMkLst>
        </pc:picChg>
        <pc:cxnChg chg="add mod">
          <ac:chgData name="Dhruv Jain" userId="84bb83dd-09d9-4d55-a8aa-58722f62a6cf" providerId="ADAL" clId="{68711DC8-6976-4D35-B683-396331E61A6F}" dt="2020-07-29T23:04:12.229" v="3094" actId="14100"/>
          <ac:cxnSpMkLst>
            <pc:docMk/>
            <pc:sldMk cId="2361634936" sldId="1953"/>
            <ac:cxnSpMk id="22" creationId="{FF7EBB34-C523-4CF3-918C-9E6D7BB50AF4}"/>
          </ac:cxnSpMkLst>
        </pc:cxnChg>
      </pc:sldChg>
      <pc:sldChg chg="addSp delSp modSp add del mod modAnim">
        <pc:chgData name="Dhruv Jain" userId="84bb83dd-09d9-4d55-a8aa-58722f62a6cf" providerId="ADAL" clId="{68711DC8-6976-4D35-B683-396331E61A6F}" dt="2020-07-29T23:05:14.987" v="3225" actId="47"/>
        <pc:sldMkLst>
          <pc:docMk/>
          <pc:sldMk cId="68418135" sldId="1954"/>
        </pc:sldMkLst>
        <pc:spChg chg="del">
          <ac:chgData name="Dhruv Jain" userId="84bb83dd-09d9-4d55-a8aa-58722f62a6cf" providerId="ADAL" clId="{68711DC8-6976-4D35-B683-396331E61A6F}" dt="2020-07-29T22:56:17.923" v="2780" actId="478"/>
          <ac:spMkLst>
            <pc:docMk/>
            <pc:sldMk cId="68418135" sldId="1954"/>
            <ac:spMk id="2" creationId="{1C92EE94-7E6C-4D6D-94D9-08FAC2CAEE78}"/>
          </ac:spMkLst>
        </pc:spChg>
        <pc:spChg chg="add">
          <ac:chgData name="Dhruv Jain" userId="84bb83dd-09d9-4d55-a8aa-58722f62a6cf" providerId="ADAL" clId="{68711DC8-6976-4D35-B683-396331E61A6F}" dt="2020-07-29T22:56:23.248" v="2783" actId="22"/>
          <ac:spMkLst>
            <pc:docMk/>
            <pc:sldMk cId="68418135" sldId="1954"/>
            <ac:spMk id="4" creationId="{0C54FF2E-CE71-4F4C-B55E-F72CDF4B9C5B}"/>
          </ac:spMkLst>
        </pc:spChg>
        <pc:spChg chg="add mod">
          <ac:chgData name="Dhruv Jain" userId="84bb83dd-09d9-4d55-a8aa-58722f62a6cf" providerId="ADAL" clId="{68711DC8-6976-4D35-B683-396331E61A6F}" dt="2020-07-29T22:56:32.681" v="2785"/>
          <ac:spMkLst>
            <pc:docMk/>
            <pc:sldMk cId="68418135" sldId="1954"/>
            <ac:spMk id="6" creationId="{EB1506BB-1801-4DCB-82C9-E84DD6EE4358}"/>
          </ac:spMkLst>
        </pc:spChg>
        <pc:spChg chg="mod">
          <ac:chgData name="Dhruv Jain" userId="84bb83dd-09d9-4d55-a8aa-58722f62a6cf" providerId="ADAL" clId="{68711DC8-6976-4D35-B683-396331E61A6F}" dt="2020-07-29T22:56:22.421" v="2782" actId="20577"/>
          <ac:spMkLst>
            <pc:docMk/>
            <pc:sldMk cId="68418135" sldId="1954"/>
            <ac:spMk id="7" creationId="{4D7DD488-3051-4EAB-BADD-CB2734012AA1}"/>
          </ac:spMkLst>
        </pc:spChg>
      </pc:sldChg>
      <pc:sldChg chg="addSp delSp modSp add del mod">
        <pc:chgData name="Dhruv Jain" userId="84bb83dd-09d9-4d55-a8aa-58722f62a6cf" providerId="ADAL" clId="{68711DC8-6976-4D35-B683-396331E61A6F}" dt="2020-07-29T22:33:20.312" v="1538" actId="47"/>
        <pc:sldMkLst>
          <pc:docMk/>
          <pc:sldMk cId="1344051601" sldId="1954"/>
        </pc:sldMkLst>
        <pc:spChg chg="del">
          <ac:chgData name="Dhruv Jain" userId="84bb83dd-09d9-4d55-a8aa-58722f62a6cf" providerId="ADAL" clId="{68711DC8-6976-4D35-B683-396331E61A6F}" dt="2020-07-29T22:31:30.485" v="1532" actId="478"/>
          <ac:spMkLst>
            <pc:docMk/>
            <pc:sldMk cId="1344051601" sldId="1954"/>
            <ac:spMk id="4" creationId="{21187D80-AA6C-4209-8E1B-F4865E5D1921}"/>
          </ac:spMkLst>
        </pc:spChg>
        <pc:spChg chg="add mod">
          <ac:chgData name="Dhruv Jain" userId="84bb83dd-09d9-4d55-a8aa-58722f62a6cf" providerId="ADAL" clId="{68711DC8-6976-4D35-B683-396331E61A6F}" dt="2020-07-29T22:33:00.765" v="1536" actId="1076"/>
          <ac:spMkLst>
            <pc:docMk/>
            <pc:sldMk cId="1344051601" sldId="1954"/>
            <ac:spMk id="6" creationId="{D417D473-A586-42D6-9082-89C3B7358012}"/>
          </ac:spMkLst>
        </pc:spChg>
        <pc:spChg chg="add mod">
          <ac:chgData name="Dhruv Jain" userId="84bb83dd-09d9-4d55-a8aa-58722f62a6cf" providerId="ADAL" clId="{68711DC8-6976-4D35-B683-396331E61A6F}" dt="2020-07-29T22:33:00.765" v="1536" actId="1076"/>
          <ac:spMkLst>
            <pc:docMk/>
            <pc:sldMk cId="1344051601" sldId="1954"/>
            <ac:spMk id="7" creationId="{39FD8F1C-AC28-4C47-ADE4-A0A367DD8876}"/>
          </ac:spMkLst>
        </pc:spChg>
        <pc:cxnChg chg="add mod">
          <ac:chgData name="Dhruv Jain" userId="84bb83dd-09d9-4d55-a8aa-58722f62a6cf" providerId="ADAL" clId="{68711DC8-6976-4D35-B683-396331E61A6F}" dt="2020-07-29T22:33:00.765" v="1536" actId="1076"/>
          <ac:cxnSpMkLst>
            <pc:docMk/>
            <pc:sldMk cId="1344051601" sldId="1954"/>
            <ac:cxnSpMk id="8" creationId="{F14180F3-3141-4A8E-A486-5864B89DCE27}"/>
          </ac:cxnSpMkLst>
        </pc:cxnChg>
      </pc:sldChg>
      <pc:sldChg chg="new del">
        <pc:chgData name="Dhruv Jain" userId="84bb83dd-09d9-4d55-a8aa-58722f62a6cf" providerId="ADAL" clId="{68711DC8-6976-4D35-B683-396331E61A6F}" dt="2020-07-29T22:45:31.644" v="2484" actId="680"/>
        <pc:sldMkLst>
          <pc:docMk/>
          <pc:sldMk cId="2461496027" sldId="1954"/>
        </pc:sldMkLst>
      </pc:sldChg>
      <pc:sldChg chg="addSp delSp modSp add mod ord delAnim modAnim modNotesTx">
        <pc:chgData name="Dhruv Jain" userId="84bb83dd-09d9-4d55-a8aa-58722f62a6cf" providerId="ADAL" clId="{68711DC8-6976-4D35-B683-396331E61A6F}" dt="2020-07-30T17:14:50.138" v="11407" actId="20577"/>
        <pc:sldMkLst>
          <pc:docMk/>
          <pc:sldMk cId="4085083255" sldId="1955"/>
        </pc:sldMkLst>
        <pc:spChg chg="mod">
          <ac:chgData name="Dhruv Jain" userId="84bb83dd-09d9-4d55-a8aa-58722f62a6cf" providerId="ADAL" clId="{68711DC8-6976-4D35-B683-396331E61A6F}" dt="2020-07-30T05:02:11.784" v="9222" actId="1076"/>
          <ac:spMkLst>
            <pc:docMk/>
            <pc:sldMk cId="4085083255" sldId="1955"/>
            <ac:spMk id="7" creationId="{4D7DD488-3051-4EAB-BADD-CB2734012AA1}"/>
          </ac:spMkLst>
        </pc:spChg>
        <pc:spChg chg="add del mod">
          <ac:chgData name="Dhruv Jain" userId="84bb83dd-09d9-4d55-a8aa-58722f62a6cf" providerId="ADAL" clId="{68711DC8-6976-4D35-B683-396331E61A6F}" dt="2020-07-30T05:02:30.231" v="9235" actId="478"/>
          <ac:spMkLst>
            <pc:docMk/>
            <pc:sldMk cId="4085083255" sldId="1955"/>
            <ac:spMk id="8" creationId="{A96CE21A-CDA0-4937-9DDC-4AA4E3185E2A}"/>
          </ac:spMkLst>
        </pc:spChg>
        <pc:spChg chg="mod">
          <ac:chgData name="Dhruv Jain" userId="84bb83dd-09d9-4d55-a8aa-58722f62a6cf" providerId="ADAL" clId="{68711DC8-6976-4D35-B683-396331E61A6F}" dt="2020-07-30T05:02:38.461" v="9238" actId="207"/>
          <ac:spMkLst>
            <pc:docMk/>
            <pc:sldMk cId="4085083255" sldId="1955"/>
            <ac:spMk id="21" creationId="{1A7E08E1-5EEC-4084-A8AB-89EF1308768C}"/>
          </ac:spMkLst>
        </pc:spChg>
      </pc:sldChg>
      <pc:sldChg chg="delSp add del mod delAnim">
        <pc:chgData name="Dhruv Jain" userId="84bb83dd-09d9-4d55-a8aa-58722f62a6cf" providerId="ADAL" clId="{68711DC8-6976-4D35-B683-396331E61A6F}" dt="2020-07-29T23:25:00.031" v="3644" actId="47"/>
        <pc:sldMkLst>
          <pc:docMk/>
          <pc:sldMk cId="2573776223" sldId="1956"/>
        </pc:sldMkLst>
        <pc:spChg chg="del">
          <ac:chgData name="Dhruv Jain" userId="84bb83dd-09d9-4d55-a8aa-58722f62a6cf" providerId="ADAL" clId="{68711DC8-6976-4D35-B683-396331E61A6F}" dt="2020-07-29T23:10:41.629" v="3236" actId="478"/>
          <ac:spMkLst>
            <pc:docMk/>
            <pc:sldMk cId="2573776223" sldId="1956"/>
            <ac:spMk id="7" creationId="{4D7DD488-3051-4EAB-BADD-CB2734012AA1}"/>
          </ac:spMkLst>
        </pc:spChg>
        <pc:picChg chg="del">
          <ac:chgData name="Dhruv Jain" userId="84bb83dd-09d9-4d55-a8aa-58722f62a6cf" providerId="ADAL" clId="{68711DC8-6976-4D35-B683-396331E61A6F}" dt="2020-07-29T23:10:39.395" v="3235" actId="478"/>
          <ac:picMkLst>
            <pc:docMk/>
            <pc:sldMk cId="2573776223" sldId="1956"/>
            <ac:picMk id="3" creationId="{ECEE69F6-C784-411B-AD3E-CC8FAB9CD56A}"/>
          </ac:picMkLst>
        </pc:picChg>
      </pc:sldChg>
      <pc:sldChg chg="addSp delSp modSp del mod">
        <pc:chgData name="Dhruv Jain" userId="84bb83dd-09d9-4d55-a8aa-58722f62a6cf" providerId="ADAL" clId="{68711DC8-6976-4D35-B683-396331E61A6F}" dt="2020-07-29T23:24:55.303" v="3643" actId="47"/>
        <pc:sldMkLst>
          <pc:docMk/>
          <pc:sldMk cId="2288458209" sldId="1957"/>
        </pc:sldMkLst>
        <pc:spChg chg="mod">
          <ac:chgData name="Dhruv Jain" userId="84bb83dd-09d9-4d55-a8aa-58722f62a6cf" providerId="ADAL" clId="{68711DC8-6976-4D35-B683-396331E61A6F}" dt="2020-07-29T23:11:20" v="3274" actId="313"/>
          <ac:spMkLst>
            <pc:docMk/>
            <pc:sldMk cId="2288458209" sldId="1957"/>
            <ac:spMk id="4" creationId="{21187D80-AA6C-4209-8E1B-F4865E5D1921}"/>
          </ac:spMkLst>
        </pc:spChg>
        <pc:spChg chg="mod">
          <ac:chgData name="Dhruv Jain" userId="84bb83dd-09d9-4d55-a8aa-58722f62a6cf" providerId="ADAL" clId="{68711DC8-6976-4D35-B683-396331E61A6F}" dt="2020-07-29T23:18:45.973" v="3433" actId="2711"/>
          <ac:spMkLst>
            <pc:docMk/>
            <pc:sldMk cId="2288458209" sldId="1957"/>
            <ac:spMk id="5" creationId="{A11B162A-8210-441B-B0DF-911D7AB7F3F1}"/>
          </ac:spMkLst>
        </pc:spChg>
        <pc:picChg chg="add del">
          <ac:chgData name="Dhruv Jain" userId="84bb83dd-09d9-4d55-a8aa-58722f62a6cf" providerId="ADAL" clId="{68711DC8-6976-4D35-B683-396331E61A6F}" dt="2020-07-29T23:11:05.858" v="3272"/>
          <ac:picMkLst>
            <pc:docMk/>
            <pc:sldMk cId="2288458209" sldId="1957"/>
            <ac:picMk id="2" creationId="{FF587A76-B5E5-4374-B13D-CB9EAAE59CA3}"/>
          </ac:picMkLst>
        </pc:picChg>
      </pc:sldChg>
      <pc:sldChg chg="addSp delSp modSp add del mod setBg modAnim modCm">
        <pc:chgData name="Dhruv Jain" userId="84bb83dd-09d9-4d55-a8aa-58722f62a6cf" providerId="ADAL" clId="{68711DC8-6976-4D35-B683-396331E61A6F}" dt="2020-07-30T16:59:13.919" v="9857" actId="47"/>
        <pc:sldMkLst>
          <pc:docMk/>
          <pc:sldMk cId="4149503301" sldId="1958"/>
        </pc:sldMkLst>
        <pc:spChg chg="mod">
          <ac:chgData name="Dhruv Jain" userId="84bb83dd-09d9-4d55-a8aa-58722f62a6cf" providerId="ADAL" clId="{68711DC8-6976-4D35-B683-396331E61A6F}" dt="2020-07-29T23:24:36.228" v="3630" actId="1037"/>
          <ac:spMkLst>
            <pc:docMk/>
            <pc:sldMk cId="4149503301" sldId="1958"/>
            <ac:spMk id="4" creationId="{21187D80-AA6C-4209-8E1B-F4865E5D1921}"/>
          </ac:spMkLst>
        </pc:spChg>
        <pc:spChg chg="del mod">
          <ac:chgData name="Dhruv Jain" userId="84bb83dd-09d9-4d55-a8aa-58722f62a6cf" providerId="ADAL" clId="{68711DC8-6976-4D35-B683-396331E61A6F}" dt="2020-07-29T23:12:54.782" v="3345" actId="478"/>
          <ac:spMkLst>
            <pc:docMk/>
            <pc:sldMk cId="4149503301" sldId="1958"/>
            <ac:spMk id="5" creationId="{A11B162A-8210-441B-B0DF-911D7AB7F3F1}"/>
          </ac:spMkLst>
        </pc:spChg>
        <pc:spChg chg="add mod">
          <ac:chgData name="Dhruv Jain" userId="84bb83dd-09d9-4d55-a8aa-58722f62a6cf" providerId="ADAL" clId="{68711DC8-6976-4D35-B683-396331E61A6F}" dt="2020-07-29T23:24:47.954" v="3642" actId="1036"/>
          <ac:spMkLst>
            <pc:docMk/>
            <pc:sldMk cId="4149503301" sldId="1958"/>
            <ac:spMk id="6" creationId="{13AF30D4-68F3-4064-A0A6-EBBB2E7B7ACE}"/>
          </ac:spMkLst>
        </pc:spChg>
        <pc:spChg chg="add mod">
          <ac:chgData name="Dhruv Jain" userId="84bb83dd-09d9-4d55-a8aa-58722f62a6cf" providerId="ADAL" clId="{68711DC8-6976-4D35-B683-396331E61A6F}" dt="2020-07-29T23:24:47.954" v="3642" actId="1036"/>
          <ac:spMkLst>
            <pc:docMk/>
            <pc:sldMk cId="4149503301" sldId="1958"/>
            <ac:spMk id="8" creationId="{E6063C17-5AEF-4E10-B97B-31A1915C4764}"/>
          </ac:spMkLst>
        </pc:spChg>
        <pc:spChg chg="add mod">
          <ac:chgData name="Dhruv Jain" userId="84bb83dd-09d9-4d55-a8aa-58722f62a6cf" providerId="ADAL" clId="{68711DC8-6976-4D35-B683-396331E61A6F}" dt="2020-07-29T23:24:47.954" v="3642" actId="1036"/>
          <ac:spMkLst>
            <pc:docMk/>
            <pc:sldMk cId="4149503301" sldId="1958"/>
            <ac:spMk id="9" creationId="{8D134150-DC9B-4843-BDCD-4F93B7EB077B}"/>
          </ac:spMkLst>
        </pc:spChg>
        <pc:spChg chg="add mod">
          <ac:chgData name="Dhruv Jain" userId="84bb83dd-09d9-4d55-a8aa-58722f62a6cf" providerId="ADAL" clId="{68711DC8-6976-4D35-B683-396331E61A6F}" dt="2020-07-29T23:24:47.954" v="3642" actId="1036"/>
          <ac:spMkLst>
            <pc:docMk/>
            <pc:sldMk cId="4149503301" sldId="1958"/>
            <ac:spMk id="11" creationId="{80BF0639-BBDC-4A4F-AA94-B2DF71CDFA91}"/>
          </ac:spMkLst>
        </pc:spChg>
        <pc:spChg chg="add mod">
          <ac:chgData name="Dhruv Jain" userId="84bb83dd-09d9-4d55-a8aa-58722f62a6cf" providerId="ADAL" clId="{68711DC8-6976-4D35-B683-396331E61A6F}" dt="2020-07-29T23:26:13.281" v="3701" actId="108"/>
          <ac:spMkLst>
            <pc:docMk/>
            <pc:sldMk cId="4149503301" sldId="1958"/>
            <ac:spMk id="12" creationId="{9A88769D-46FD-442B-99A7-9BA243F7EF0F}"/>
          </ac:spMkLst>
        </pc:spChg>
        <pc:cxnChg chg="add mod">
          <ac:chgData name="Dhruv Jain" userId="84bb83dd-09d9-4d55-a8aa-58722f62a6cf" providerId="ADAL" clId="{68711DC8-6976-4D35-B683-396331E61A6F}" dt="2020-07-29T23:24:47.954" v="3642" actId="1036"/>
          <ac:cxnSpMkLst>
            <pc:docMk/>
            <pc:sldMk cId="4149503301" sldId="1958"/>
            <ac:cxnSpMk id="7" creationId="{293AE980-F7F4-4F7D-85DD-AC0B383CE9D0}"/>
          </ac:cxnSpMkLst>
        </pc:cxnChg>
        <pc:cxnChg chg="add mod">
          <ac:chgData name="Dhruv Jain" userId="84bb83dd-09d9-4d55-a8aa-58722f62a6cf" providerId="ADAL" clId="{68711DC8-6976-4D35-B683-396331E61A6F}" dt="2020-07-29T23:24:47.954" v="3642" actId="1036"/>
          <ac:cxnSpMkLst>
            <pc:docMk/>
            <pc:sldMk cId="4149503301" sldId="1958"/>
            <ac:cxnSpMk id="10" creationId="{175F4BD2-9709-46DE-91E1-5C3FAF23EB77}"/>
          </ac:cxnSpMkLst>
        </pc:cxnChg>
      </pc:sldChg>
      <pc:sldChg chg="addSp modSp add mod modAnim delCm modCm modNotesTx">
        <pc:chgData name="Dhruv Jain" userId="84bb83dd-09d9-4d55-a8aa-58722f62a6cf" providerId="ADAL" clId="{68711DC8-6976-4D35-B683-396331E61A6F}" dt="2020-07-31T17:14:52.973" v="13472" actId="1035"/>
        <pc:sldMkLst>
          <pc:docMk/>
          <pc:sldMk cId="3492774119" sldId="1959"/>
        </pc:sldMkLst>
        <pc:spChg chg="mod">
          <ac:chgData name="Dhruv Jain" userId="84bb83dd-09d9-4d55-a8aa-58722f62a6cf" providerId="ADAL" clId="{68711DC8-6976-4D35-B683-396331E61A6F}" dt="2020-07-31T17:14:52.973" v="13472" actId="1035"/>
          <ac:spMkLst>
            <pc:docMk/>
            <pc:sldMk cId="3492774119" sldId="1959"/>
            <ac:spMk id="6" creationId="{13AF30D4-68F3-4064-A0A6-EBBB2E7B7ACE}"/>
          </ac:spMkLst>
        </pc:spChg>
        <pc:spChg chg="mod">
          <ac:chgData name="Dhruv Jain" userId="84bb83dd-09d9-4d55-a8aa-58722f62a6cf" providerId="ADAL" clId="{68711DC8-6976-4D35-B683-396331E61A6F}" dt="2020-07-31T17:14:52.973" v="13472" actId="1035"/>
          <ac:spMkLst>
            <pc:docMk/>
            <pc:sldMk cId="3492774119" sldId="1959"/>
            <ac:spMk id="8" creationId="{E6063C17-5AEF-4E10-B97B-31A1915C4764}"/>
          </ac:spMkLst>
        </pc:spChg>
        <pc:spChg chg="mod">
          <ac:chgData name="Dhruv Jain" userId="84bb83dd-09d9-4d55-a8aa-58722f62a6cf" providerId="ADAL" clId="{68711DC8-6976-4D35-B683-396331E61A6F}" dt="2020-07-31T17:14:28.834" v="13404" actId="14100"/>
          <ac:spMkLst>
            <pc:docMk/>
            <pc:sldMk cId="3492774119" sldId="1959"/>
            <ac:spMk id="9" creationId="{8D134150-DC9B-4843-BDCD-4F93B7EB077B}"/>
          </ac:spMkLst>
        </pc:spChg>
        <pc:spChg chg="mod">
          <ac:chgData name="Dhruv Jain" userId="84bb83dd-09d9-4d55-a8aa-58722f62a6cf" providerId="ADAL" clId="{68711DC8-6976-4D35-B683-396331E61A6F}" dt="2020-07-31T17:13:49.575" v="13374" actId="1037"/>
          <ac:spMkLst>
            <pc:docMk/>
            <pc:sldMk cId="3492774119" sldId="1959"/>
            <ac:spMk id="11" creationId="{80BF0639-BBDC-4A4F-AA94-B2DF71CDFA91}"/>
          </ac:spMkLst>
        </pc:spChg>
        <pc:spChg chg="add mod">
          <ac:chgData name="Dhruv Jain" userId="84bb83dd-09d9-4d55-a8aa-58722f62a6cf" providerId="ADAL" clId="{68711DC8-6976-4D35-B683-396331E61A6F}" dt="2020-07-31T17:13:43.228" v="13362" actId="552"/>
          <ac:spMkLst>
            <pc:docMk/>
            <pc:sldMk cId="3492774119" sldId="1959"/>
            <ac:spMk id="12" creationId="{868ED1F5-8EC1-47A1-A3E6-C5D723B2981E}"/>
          </ac:spMkLst>
        </pc:spChg>
        <pc:spChg chg="add mod">
          <ac:chgData name="Dhruv Jain" userId="84bb83dd-09d9-4d55-a8aa-58722f62a6cf" providerId="ADAL" clId="{68711DC8-6976-4D35-B683-396331E61A6F}" dt="2020-07-31T17:13:49.575" v="13374" actId="1037"/>
          <ac:spMkLst>
            <pc:docMk/>
            <pc:sldMk cId="3492774119" sldId="1959"/>
            <ac:spMk id="13" creationId="{23EF038B-95C9-4A64-ABA8-6C4659B77394}"/>
          </ac:spMkLst>
        </pc:spChg>
        <pc:cxnChg chg="mod">
          <ac:chgData name="Dhruv Jain" userId="84bb83dd-09d9-4d55-a8aa-58722f62a6cf" providerId="ADAL" clId="{68711DC8-6976-4D35-B683-396331E61A6F}" dt="2020-07-31T17:14:52.973" v="13472" actId="1035"/>
          <ac:cxnSpMkLst>
            <pc:docMk/>
            <pc:sldMk cId="3492774119" sldId="1959"/>
            <ac:cxnSpMk id="7" creationId="{293AE980-F7F4-4F7D-85DD-AC0B383CE9D0}"/>
          </ac:cxnSpMkLst>
        </pc:cxnChg>
        <pc:cxnChg chg="mod">
          <ac:chgData name="Dhruv Jain" userId="84bb83dd-09d9-4d55-a8aa-58722f62a6cf" providerId="ADAL" clId="{68711DC8-6976-4D35-B683-396331E61A6F}" dt="2020-07-31T17:14:37.284" v="13405" actId="552"/>
          <ac:cxnSpMkLst>
            <pc:docMk/>
            <pc:sldMk cId="3492774119" sldId="1959"/>
            <ac:cxnSpMk id="10" creationId="{175F4BD2-9709-46DE-91E1-5C3FAF23EB77}"/>
          </ac:cxnSpMkLst>
        </pc:cxnChg>
        <pc:cxnChg chg="add mod">
          <ac:chgData name="Dhruv Jain" userId="84bb83dd-09d9-4d55-a8aa-58722f62a6cf" providerId="ADAL" clId="{68711DC8-6976-4D35-B683-396331E61A6F}" dt="2020-07-31T17:14:37.284" v="13405" actId="552"/>
          <ac:cxnSpMkLst>
            <pc:docMk/>
            <pc:sldMk cId="3492774119" sldId="1959"/>
            <ac:cxnSpMk id="14" creationId="{17239329-23FE-4CC4-8792-7DA8CBF5C02D}"/>
          </ac:cxnSpMkLst>
        </pc:cxnChg>
      </pc:sldChg>
      <pc:sldChg chg="addSp delSp add del mod ord">
        <pc:chgData name="Dhruv Jain" userId="84bb83dd-09d9-4d55-a8aa-58722f62a6cf" providerId="ADAL" clId="{68711DC8-6976-4D35-B683-396331E61A6F}" dt="2020-07-29T23:27:08.461" v="3709" actId="47"/>
        <pc:sldMkLst>
          <pc:docMk/>
          <pc:sldMk cId="390804134" sldId="1960"/>
        </pc:sldMkLst>
        <pc:picChg chg="add del">
          <ac:chgData name="Dhruv Jain" userId="84bb83dd-09d9-4d55-a8aa-58722f62a6cf" providerId="ADAL" clId="{68711DC8-6976-4D35-B683-396331E61A6F}" dt="2020-07-29T23:26:36.879" v="3706" actId="22"/>
          <ac:picMkLst>
            <pc:docMk/>
            <pc:sldMk cId="390804134" sldId="1960"/>
            <ac:picMk id="3" creationId="{FA983C38-E4CE-44B2-BC49-8616D06C1C73}"/>
          </ac:picMkLst>
        </pc:picChg>
      </pc:sldChg>
      <pc:sldChg chg="add del">
        <pc:chgData name="Dhruv Jain" userId="84bb83dd-09d9-4d55-a8aa-58722f62a6cf" providerId="ADAL" clId="{68711DC8-6976-4D35-B683-396331E61A6F}" dt="2020-07-29T23:27:36.638" v="3714" actId="47"/>
        <pc:sldMkLst>
          <pc:docMk/>
          <pc:sldMk cId="1744880115" sldId="1960"/>
        </pc:sldMkLst>
      </pc:sldChg>
      <pc:sldChg chg="modSp add del ord modAnim delCm">
        <pc:chgData name="Dhruv Jain" userId="84bb83dd-09d9-4d55-a8aa-58722f62a6cf" providerId="ADAL" clId="{68711DC8-6976-4D35-B683-396331E61A6F}" dt="2020-07-31T17:16:03.210" v="13486" actId="47"/>
        <pc:sldMkLst>
          <pc:docMk/>
          <pc:sldMk cId="4166720312" sldId="1961"/>
        </pc:sldMkLst>
        <pc:spChg chg="mod">
          <ac:chgData name="Dhruv Jain" userId="84bb83dd-09d9-4d55-a8aa-58722f62a6cf" providerId="ADAL" clId="{68711DC8-6976-4D35-B683-396331E61A6F}" dt="2020-07-29T23:28:16.744" v="3815" actId="108"/>
          <ac:spMkLst>
            <pc:docMk/>
            <pc:sldMk cId="4166720312" sldId="1961"/>
            <ac:spMk id="12" creationId="{9A88769D-46FD-442B-99A7-9BA243F7EF0F}"/>
          </ac:spMkLst>
        </pc:spChg>
      </pc:sldChg>
      <pc:sldChg chg="addSp delSp modSp add mod ord addAnim delAnim modAnim modCm modNotesTx">
        <pc:chgData name="Dhruv Jain" userId="84bb83dd-09d9-4d55-a8aa-58722f62a6cf" providerId="ADAL" clId="{68711DC8-6976-4D35-B683-396331E61A6F}" dt="2020-07-31T17:06:44.919" v="13150" actId="14100"/>
        <pc:sldMkLst>
          <pc:docMk/>
          <pc:sldMk cId="357030149" sldId="1962"/>
        </pc:sldMkLst>
        <pc:spChg chg="mod">
          <ac:chgData name="Dhruv Jain" userId="84bb83dd-09d9-4d55-a8aa-58722f62a6cf" providerId="ADAL" clId="{68711DC8-6976-4D35-B683-396331E61A6F}" dt="2020-07-30T00:59:42.147" v="6188" actId="1076"/>
          <ac:spMkLst>
            <pc:docMk/>
            <pc:sldMk cId="357030149" sldId="1962"/>
            <ac:spMk id="4" creationId="{00000000-0000-0000-0000-000000000000}"/>
          </ac:spMkLst>
        </pc:spChg>
        <pc:spChg chg="mod">
          <ac:chgData name="Dhruv Jain" userId="84bb83dd-09d9-4d55-a8aa-58722f62a6cf" providerId="ADAL" clId="{68711DC8-6976-4D35-B683-396331E61A6F}" dt="2020-07-31T17:06:44.919" v="13150" actId="14100"/>
          <ac:spMkLst>
            <pc:docMk/>
            <pc:sldMk cId="357030149" sldId="1962"/>
            <ac:spMk id="5" creationId="{00000000-0000-0000-0000-000000000000}"/>
          </ac:spMkLst>
        </pc:spChg>
        <pc:picChg chg="del mod">
          <ac:chgData name="Dhruv Jain" userId="84bb83dd-09d9-4d55-a8aa-58722f62a6cf" providerId="ADAL" clId="{68711DC8-6976-4D35-B683-396331E61A6F}" dt="2020-07-29T23:34:37.726" v="4925" actId="478"/>
          <ac:picMkLst>
            <pc:docMk/>
            <pc:sldMk cId="357030149" sldId="1962"/>
            <ac:picMk id="2" creationId="{DC59D74F-D9B6-44C3-8360-E8ECE4310D35}"/>
          </ac:picMkLst>
        </pc:picChg>
        <pc:picChg chg="add del mod">
          <ac:chgData name="Dhruv Jain" userId="84bb83dd-09d9-4d55-a8aa-58722f62a6cf" providerId="ADAL" clId="{68711DC8-6976-4D35-B683-396331E61A6F}" dt="2020-07-29T23:35:20.663" v="4932" actId="478"/>
          <ac:picMkLst>
            <pc:docMk/>
            <pc:sldMk cId="357030149" sldId="1962"/>
            <ac:picMk id="1026" creationId="{B685ACE9-A413-420B-A732-E6A0239322AB}"/>
          </ac:picMkLst>
        </pc:picChg>
        <pc:picChg chg="add mod">
          <ac:chgData name="Dhruv Jain" userId="84bb83dd-09d9-4d55-a8aa-58722f62a6cf" providerId="ADAL" clId="{68711DC8-6976-4D35-B683-396331E61A6F}" dt="2020-07-30T01:24:45.457" v="9140" actId="962"/>
          <ac:picMkLst>
            <pc:docMk/>
            <pc:sldMk cId="357030149" sldId="1962"/>
            <ac:picMk id="1028" creationId="{6E9286EA-7FE9-4A51-AAB0-829F016A83E7}"/>
          </ac:picMkLst>
        </pc:picChg>
      </pc:sldChg>
      <pc:sldChg chg="addSp delSp modSp mod modAnim modNotesTx">
        <pc:chgData name="Dhruv Jain" userId="84bb83dd-09d9-4d55-a8aa-58722f62a6cf" providerId="ADAL" clId="{68711DC8-6976-4D35-B683-396331E61A6F}" dt="2020-07-31T17:08:41.155" v="13238" actId="313"/>
        <pc:sldMkLst>
          <pc:docMk/>
          <pc:sldMk cId="4249009058" sldId="1963"/>
        </pc:sldMkLst>
        <pc:spChg chg="mod">
          <ac:chgData name="Dhruv Jain" userId="84bb83dd-09d9-4d55-a8aa-58722f62a6cf" providerId="ADAL" clId="{68711DC8-6976-4D35-B683-396331E61A6F}" dt="2020-07-30T01:15:40.733" v="6541" actId="1035"/>
          <ac:spMkLst>
            <pc:docMk/>
            <pc:sldMk cId="4249009058" sldId="1963"/>
            <ac:spMk id="7" creationId="{4D7DD488-3051-4EAB-BADD-CB2734012AA1}"/>
          </ac:spMkLst>
        </pc:spChg>
        <pc:spChg chg="mod">
          <ac:chgData name="Dhruv Jain" userId="84bb83dd-09d9-4d55-a8aa-58722f62a6cf" providerId="ADAL" clId="{68711DC8-6976-4D35-B683-396331E61A6F}" dt="2020-07-30T01:17:36.123" v="6677" actId="1035"/>
          <ac:spMkLst>
            <pc:docMk/>
            <pc:sldMk cId="4249009058" sldId="1963"/>
            <ac:spMk id="16" creationId="{76FF755F-C9BC-4BB7-BE63-A96B7991AF4A}"/>
          </ac:spMkLst>
        </pc:spChg>
        <pc:spChg chg="mod">
          <ac:chgData name="Dhruv Jain" userId="84bb83dd-09d9-4d55-a8aa-58722f62a6cf" providerId="ADAL" clId="{68711DC8-6976-4D35-B683-396331E61A6F}" dt="2020-07-31T17:08:41.155" v="13238" actId="313"/>
          <ac:spMkLst>
            <pc:docMk/>
            <pc:sldMk cId="4249009058" sldId="1963"/>
            <ac:spMk id="21" creationId="{1A7E08E1-5EEC-4084-A8AB-89EF1308768C}"/>
          </ac:spMkLst>
        </pc:spChg>
        <pc:picChg chg="add del mod">
          <ac:chgData name="Dhruv Jain" userId="84bb83dd-09d9-4d55-a8aa-58722f62a6cf" providerId="ADAL" clId="{68711DC8-6976-4D35-B683-396331E61A6F}" dt="2020-07-29T23:37:15.693" v="4984" actId="478"/>
          <ac:picMkLst>
            <pc:docMk/>
            <pc:sldMk cId="4249009058" sldId="1963"/>
            <ac:picMk id="2" creationId="{5B5BE6E1-E2C8-4F25-B11B-055C9BB8E6FB}"/>
          </ac:picMkLst>
        </pc:picChg>
        <pc:picChg chg="del">
          <ac:chgData name="Dhruv Jain" userId="84bb83dd-09d9-4d55-a8aa-58722f62a6cf" providerId="ADAL" clId="{68711DC8-6976-4D35-B683-396331E61A6F}" dt="2020-07-29T23:36:38.982" v="4971" actId="478"/>
          <ac:picMkLst>
            <pc:docMk/>
            <pc:sldMk cId="4249009058" sldId="1963"/>
            <ac:picMk id="3" creationId="{ECEE69F6-C784-411B-AD3E-CC8FAB9CD56A}"/>
          </ac:picMkLst>
        </pc:picChg>
        <pc:picChg chg="add mod">
          <ac:chgData name="Dhruv Jain" userId="84bb83dd-09d9-4d55-a8aa-58722f62a6cf" providerId="ADAL" clId="{68711DC8-6976-4D35-B683-396331E61A6F}" dt="2020-07-29T23:37:23.327" v="4986" actId="167"/>
          <ac:picMkLst>
            <pc:docMk/>
            <pc:sldMk cId="4249009058" sldId="1963"/>
            <ac:picMk id="2050" creationId="{1B069832-99CA-4FF0-8434-E1E8AD2E2E21}"/>
          </ac:picMkLst>
        </pc:picChg>
        <pc:cxnChg chg="mod">
          <ac:chgData name="Dhruv Jain" userId="84bb83dd-09d9-4d55-a8aa-58722f62a6cf" providerId="ADAL" clId="{68711DC8-6976-4D35-B683-396331E61A6F}" dt="2020-07-30T01:17:36.123" v="6677" actId="1035"/>
          <ac:cxnSpMkLst>
            <pc:docMk/>
            <pc:sldMk cId="4249009058" sldId="1963"/>
            <ac:cxnSpMk id="22" creationId="{FF7EBB34-C523-4CF3-918C-9E6D7BB50AF4}"/>
          </ac:cxnSpMkLst>
        </pc:cxnChg>
      </pc:sldChg>
      <pc:sldChg chg="addSp delSp modSp add del mod delAnim">
        <pc:chgData name="Dhruv Jain" userId="84bb83dd-09d9-4d55-a8aa-58722f62a6cf" providerId="ADAL" clId="{68711DC8-6976-4D35-B683-396331E61A6F}" dt="2020-07-30T01:08:29.301" v="6456" actId="47"/>
        <pc:sldMkLst>
          <pc:docMk/>
          <pc:sldMk cId="756832482" sldId="1964"/>
        </pc:sldMkLst>
        <pc:spChg chg="del mod">
          <ac:chgData name="Dhruv Jain" userId="84bb83dd-09d9-4d55-a8aa-58722f62a6cf" providerId="ADAL" clId="{68711DC8-6976-4D35-B683-396331E61A6F}" dt="2020-07-30T01:06:08.471" v="6353" actId="21"/>
          <ac:spMkLst>
            <pc:docMk/>
            <pc:sldMk cId="756832482" sldId="1964"/>
            <ac:spMk id="3" creationId="{3722A031-F331-4910-8C95-2424AF8E18BD}"/>
          </ac:spMkLst>
        </pc:spChg>
        <pc:spChg chg="add mod">
          <ac:chgData name="Dhruv Jain" userId="84bb83dd-09d9-4d55-a8aa-58722f62a6cf" providerId="ADAL" clId="{68711DC8-6976-4D35-B683-396331E61A6F}" dt="2020-07-30T01:06:08.471" v="6353" actId="21"/>
          <ac:spMkLst>
            <pc:docMk/>
            <pc:sldMk cId="756832482" sldId="1964"/>
            <ac:spMk id="5" creationId="{8B986F65-D0EA-4EB6-9820-EB4654C7B7F9}"/>
          </ac:spMkLst>
        </pc:spChg>
      </pc:sldChg>
      <pc:sldChg chg="addSp delSp modSp mod modNotesTx">
        <pc:chgData name="Dhruv Jain" userId="84bb83dd-09d9-4d55-a8aa-58722f62a6cf" providerId="ADAL" clId="{68711DC8-6976-4D35-B683-396331E61A6F}" dt="2020-07-30T17:19:19.663" v="12581" actId="20577"/>
        <pc:sldMkLst>
          <pc:docMk/>
          <pc:sldMk cId="3081500514" sldId="1964"/>
        </pc:sldMkLst>
        <pc:spChg chg="add mod">
          <ac:chgData name="Dhruv Jain" userId="84bb83dd-09d9-4d55-a8aa-58722f62a6cf" providerId="ADAL" clId="{68711DC8-6976-4D35-B683-396331E61A6F}" dt="2020-07-30T05:22:38.541" v="9388" actId="14100"/>
          <ac:spMkLst>
            <pc:docMk/>
            <pc:sldMk cId="3081500514" sldId="1964"/>
            <ac:spMk id="3" creationId="{5D62A8BD-BD08-425E-B7BA-75D7F700C52A}"/>
          </ac:spMkLst>
        </pc:spChg>
        <pc:spChg chg="del">
          <ac:chgData name="Dhruv Jain" userId="84bb83dd-09d9-4d55-a8aa-58722f62a6cf" providerId="ADAL" clId="{68711DC8-6976-4D35-B683-396331E61A6F}" dt="2020-07-30T05:21:09.566" v="9351" actId="478"/>
          <ac:spMkLst>
            <pc:docMk/>
            <pc:sldMk cId="3081500514" sldId="1964"/>
            <ac:spMk id="4" creationId="{565A1D08-76D0-4ABA-A145-1DD5935E6CA3}"/>
          </ac:spMkLst>
        </pc:spChg>
        <pc:spChg chg="del">
          <ac:chgData name="Dhruv Jain" userId="84bb83dd-09d9-4d55-a8aa-58722f62a6cf" providerId="ADAL" clId="{68711DC8-6976-4D35-B683-396331E61A6F}" dt="2020-07-30T05:21:08.860" v="9350" actId="478"/>
          <ac:spMkLst>
            <pc:docMk/>
            <pc:sldMk cId="3081500514" sldId="1964"/>
            <ac:spMk id="9" creationId="{69081E35-3DDC-4019-8D69-A870EC8187B2}"/>
          </ac:spMkLst>
        </pc:spChg>
        <pc:picChg chg="mod">
          <ac:chgData name="Dhruv Jain" userId="84bb83dd-09d9-4d55-a8aa-58722f62a6cf" providerId="ADAL" clId="{68711DC8-6976-4D35-B683-396331E61A6F}" dt="2020-07-30T05:23:26.458" v="9396" actId="962"/>
          <ac:picMkLst>
            <pc:docMk/>
            <pc:sldMk cId="3081500514" sldId="1964"/>
            <ac:picMk id="2" creationId="{F458A41F-1C9C-4509-8511-6AE2C2166468}"/>
          </ac:picMkLst>
        </pc:picChg>
      </pc:sldChg>
      <pc:sldChg chg="addSp delSp modSp mod modNotesTx">
        <pc:chgData name="Dhruv Jain" userId="84bb83dd-09d9-4d55-a8aa-58722f62a6cf" providerId="ADAL" clId="{68711DC8-6976-4D35-B683-396331E61A6F}" dt="2020-07-30T17:17:27.335" v="12021" actId="20577"/>
        <pc:sldMkLst>
          <pc:docMk/>
          <pc:sldMk cId="195666494" sldId="1965"/>
        </pc:sldMkLst>
        <pc:spChg chg="del">
          <ac:chgData name="Dhruv Jain" userId="84bb83dd-09d9-4d55-a8aa-58722f62a6cf" providerId="ADAL" clId="{68711DC8-6976-4D35-B683-396331E61A6F}" dt="2020-07-30T05:21:38.071" v="9352" actId="478"/>
          <ac:spMkLst>
            <pc:docMk/>
            <pc:sldMk cId="195666494" sldId="1965"/>
            <ac:spMk id="4" creationId="{565A1D08-76D0-4ABA-A145-1DD5935E6CA3}"/>
          </ac:spMkLst>
        </pc:spChg>
        <pc:spChg chg="add">
          <ac:chgData name="Dhruv Jain" userId="84bb83dd-09d9-4d55-a8aa-58722f62a6cf" providerId="ADAL" clId="{68711DC8-6976-4D35-B683-396331E61A6F}" dt="2020-07-30T05:22:44.363" v="9390" actId="22"/>
          <ac:spMkLst>
            <pc:docMk/>
            <pc:sldMk cId="195666494" sldId="1965"/>
            <ac:spMk id="6" creationId="{0E651B85-DF5A-49A2-B368-BB52ECAF52BC}"/>
          </ac:spMkLst>
        </pc:spChg>
        <pc:spChg chg="add del mod">
          <ac:chgData name="Dhruv Jain" userId="84bb83dd-09d9-4d55-a8aa-58722f62a6cf" providerId="ADAL" clId="{68711DC8-6976-4D35-B683-396331E61A6F}" dt="2020-07-30T05:22:44.021" v="9389" actId="478"/>
          <ac:spMkLst>
            <pc:docMk/>
            <pc:sldMk cId="195666494" sldId="1965"/>
            <ac:spMk id="7" creationId="{B887ACA0-517D-4894-AF7C-BD4BBEDC5396}"/>
          </ac:spMkLst>
        </pc:spChg>
        <pc:spChg chg="add del mod">
          <ac:chgData name="Dhruv Jain" userId="84bb83dd-09d9-4d55-a8aa-58722f62a6cf" providerId="ADAL" clId="{68711DC8-6976-4D35-B683-396331E61A6F}" dt="2020-07-30T05:21:53.874" v="9358"/>
          <ac:spMkLst>
            <pc:docMk/>
            <pc:sldMk cId="195666494" sldId="1965"/>
            <ac:spMk id="8" creationId="{B8E2AEAA-E9EE-40F7-8C35-3E44BCFF7C96}"/>
          </ac:spMkLst>
        </pc:spChg>
        <pc:spChg chg="del">
          <ac:chgData name="Dhruv Jain" userId="84bb83dd-09d9-4d55-a8aa-58722f62a6cf" providerId="ADAL" clId="{68711DC8-6976-4D35-B683-396331E61A6F}" dt="2020-07-30T05:21:40.728" v="9353" actId="478"/>
          <ac:spMkLst>
            <pc:docMk/>
            <pc:sldMk cId="195666494" sldId="1965"/>
            <ac:spMk id="9" creationId="{69081E35-3DDC-4019-8D69-A870EC8187B2}"/>
          </ac:spMkLst>
        </pc:spChg>
        <pc:picChg chg="del">
          <ac:chgData name="Dhruv Jain" userId="84bb83dd-09d9-4d55-a8aa-58722f62a6cf" providerId="ADAL" clId="{68711DC8-6976-4D35-B683-396331E61A6F}" dt="2020-07-30T05:21:42.622" v="9354" actId="478"/>
          <ac:picMkLst>
            <pc:docMk/>
            <pc:sldMk cId="195666494" sldId="1965"/>
            <ac:picMk id="2" creationId="{F458A41F-1C9C-4509-8511-6AE2C2166468}"/>
          </ac:picMkLst>
        </pc:picChg>
        <pc:picChg chg="add">
          <ac:chgData name="Dhruv Jain" userId="84bb83dd-09d9-4d55-a8aa-58722f62a6cf" providerId="ADAL" clId="{68711DC8-6976-4D35-B683-396331E61A6F}" dt="2020-07-30T05:21:43.237" v="9355" actId="22"/>
          <ac:picMkLst>
            <pc:docMk/>
            <pc:sldMk cId="195666494" sldId="1965"/>
            <ac:picMk id="3" creationId="{36409A74-43D0-4CD7-ABEC-C5BE3D715053}"/>
          </ac:picMkLst>
        </pc:picChg>
      </pc:sldChg>
      <pc:sldChg chg="addSp delSp modSp add mod modNotesTx">
        <pc:chgData name="Dhruv Jain" userId="84bb83dd-09d9-4d55-a8aa-58722f62a6cf" providerId="ADAL" clId="{68711DC8-6976-4D35-B683-396331E61A6F}" dt="2020-07-30T17:06:44.268" v="10291" actId="20577"/>
        <pc:sldMkLst>
          <pc:docMk/>
          <pc:sldMk cId="2797747259" sldId="1966"/>
        </pc:sldMkLst>
        <pc:spChg chg="del">
          <ac:chgData name="Dhruv Jain" userId="84bb83dd-09d9-4d55-a8aa-58722f62a6cf" providerId="ADAL" clId="{68711DC8-6976-4D35-B683-396331E61A6F}" dt="2020-07-30T16:43:35.033" v="9632" actId="478"/>
          <ac:spMkLst>
            <pc:docMk/>
            <pc:sldMk cId="2797747259" sldId="1966"/>
            <ac:spMk id="2" creationId="{32A6B102-F709-43A8-889B-B3C72AC513BC}"/>
          </ac:spMkLst>
        </pc:spChg>
        <pc:spChg chg="add mod">
          <ac:chgData name="Dhruv Jain" userId="84bb83dd-09d9-4d55-a8aa-58722f62a6cf" providerId="ADAL" clId="{68711DC8-6976-4D35-B683-396331E61A6F}" dt="2020-07-30T16:44:24.839" v="9673" actId="1076"/>
          <ac:spMkLst>
            <pc:docMk/>
            <pc:sldMk cId="2797747259" sldId="1966"/>
            <ac:spMk id="3" creationId="{57DDFDF8-B583-480A-9F95-F611FD1DF1FE}"/>
          </ac:spMkLst>
        </pc:spChg>
        <pc:spChg chg="del">
          <ac:chgData name="Dhruv Jain" userId="84bb83dd-09d9-4d55-a8aa-58722f62a6cf" providerId="ADAL" clId="{68711DC8-6976-4D35-B683-396331E61A6F}" dt="2020-07-30T16:43:59.452" v="9638" actId="478"/>
          <ac:spMkLst>
            <pc:docMk/>
            <pc:sldMk cId="2797747259" sldId="1966"/>
            <ac:spMk id="7" creationId="{02A93965-790B-44C1-8008-DC7367C5210F}"/>
          </ac:spMkLst>
        </pc:spChg>
        <pc:spChg chg="del">
          <ac:chgData name="Dhruv Jain" userId="84bb83dd-09d9-4d55-a8aa-58722f62a6cf" providerId="ADAL" clId="{68711DC8-6976-4D35-B683-396331E61A6F}" dt="2020-07-30T16:43:47.668" v="9634" actId="478"/>
          <ac:spMkLst>
            <pc:docMk/>
            <pc:sldMk cId="2797747259" sldId="1966"/>
            <ac:spMk id="9" creationId="{69081E35-3DDC-4019-8D69-A870EC8187B2}"/>
          </ac:spMkLst>
        </pc:spChg>
        <pc:spChg chg="add mod">
          <ac:chgData name="Dhruv Jain" userId="84bb83dd-09d9-4d55-a8aa-58722f62a6cf" providerId="ADAL" clId="{68711DC8-6976-4D35-B683-396331E61A6F}" dt="2020-07-30T16:44:42.570" v="9693" actId="1038"/>
          <ac:spMkLst>
            <pc:docMk/>
            <pc:sldMk cId="2797747259" sldId="1966"/>
            <ac:spMk id="10" creationId="{5BD6D3D9-EBE8-496C-AB77-5B1ED1098C49}"/>
          </ac:spMkLst>
        </pc:spChg>
      </pc:sldChg>
      <pc:sldChg chg="delSp add mod modNotesTx">
        <pc:chgData name="Dhruv Jain" userId="84bb83dd-09d9-4d55-a8aa-58722f62a6cf" providerId="ADAL" clId="{68711DC8-6976-4D35-B683-396331E61A6F}" dt="2020-07-30T17:10:01.687" v="10796" actId="20577"/>
        <pc:sldMkLst>
          <pc:docMk/>
          <pc:sldMk cId="327308211" sldId="1967"/>
        </pc:sldMkLst>
        <pc:spChg chg="del">
          <ac:chgData name="Dhruv Jain" userId="84bb83dd-09d9-4d55-a8aa-58722f62a6cf" providerId="ADAL" clId="{68711DC8-6976-4D35-B683-396331E61A6F}" dt="2020-07-30T16:50:45.017" v="9783" actId="478"/>
          <ac:spMkLst>
            <pc:docMk/>
            <pc:sldMk cId="327308211" sldId="1967"/>
            <ac:spMk id="7" creationId="{02A93965-790B-44C1-8008-DC7367C5210F}"/>
          </ac:spMkLst>
        </pc:spChg>
      </pc:sldChg>
      <pc:sldChg chg="new del">
        <pc:chgData name="Dhruv Jain" userId="84bb83dd-09d9-4d55-a8aa-58722f62a6cf" providerId="ADAL" clId="{68711DC8-6976-4D35-B683-396331E61A6F}" dt="2020-07-30T16:45:27.055" v="9757" actId="680"/>
        <pc:sldMkLst>
          <pc:docMk/>
          <pc:sldMk cId="721078486" sldId="1968"/>
        </pc:sldMkLst>
      </pc:sldChg>
      <pc:sldChg chg="delSp modSp mod modShow modNotesTx">
        <pc:chgData name="Dhruv Jain" userId="84bb83dd-09d9-4d55-a8aa-58722f62a6cf" providerId="ADAL" clId="{68711DC8-6976-4D35-B683-396331E61A6F}" dt="2020-07-31T17:17:16.640" v="13497" actId="20577"/>
        <pc:sldMkLst>
          <pc:docMk/>
          <pc:sldMk cId="3237834635" sldId="1968"/>
        </pc:sldMkLst>
        <pc:spChg chg="del">
          <ac:chgData name="Dhruv Jain" userId="84bb83dd-09d9-4d55-a8aa-58722f62a6cf" providerId="ADAL" clId="{68711DC8-6976-4D35-B683-396331E61A6F}" dt="2020-07-30T16:45:51.429" v="9762" actId="478"/>
          <ac:spMkLst>
            <pc:docMk/>
            <pc:sldMk cId="3237834635" sldId="1968"/>
            <ac:spMk id="2" creationId="{255C1D2B-D884-483F-A195-98211A64838D}"/>
          </ac:spMkLst>
        </pc:spChg>
        <pc:spChg chg="mod">
          <ac:chgData name="Dhruv Jain" userId="84bb83dd-09d9-4d55-a8aa-58722f62a6cf" providerId="ADAL" clId="{68711DC8-6976-4D35-B683-396331E61A6F}" dt="2020-07-30T17:23:24.705" v="13141" actId="1036"/>
          <ac:spMkLst>
            <pc:docMk/>
            <pc:sldMk cId="3237834635" sldId="1968"/>
            <ac:spMk id="3" creationId="{A9828C87-90FD-439B-9976-BF51EE58F4AA}"/>
          </ac:spMkLst>
        </pc:spChg>
      </pc:sldChg>
      <pc:sldChg chg="add modNotesTx">
        <pc:chgData name="Dhruv Jain" userId="84bb83dd-09d9-4d55-a8aa-58722f62a6cf" providerId="ADAL" clId="{68711DC8-6976-4D35-B683-396331E61A6F}" dt="2020-07-30T17:09:51.685" v="10795" actId="20577"/>
        <pc:sldMkLst>
          <pc:docMk/>
          <pc:sldMk cId="1035660830" sldId="1969"/>
        </pc:sldMkLst>
      </pc:sldChg>
      <pc:sldChg chg="add del">
        <pc:chgData name="Dhruv Jain" userId="84bb83dd-09d9-4d55-a8aa-58722f62a6cf" providerId="ADAL" clId="{68711DC8-6976-4D35-B683-396331E61A6F}" dt="2020-07-30T16:45:41.742" v="9759" actId="47"/>
        <pc:sldMkLst>
          <pc:docMk/>
          <pc:sldMk cId="1243339388" sldId="1969"/>
        </pc:sldMkLst>
      </pc:sldChg>
      <pc:sldChg chg="addSp delSp add del mod ord delAnim modNotesTx">
        <pc:chgData name="Dhruv Jain" userId="84bb83dd-09d9-4d55-a8aa-58722f62a6cf" providerId="ADAL" clId="{68711DC8-6976-4D35-B683-396331E61A6F}" dt="2020-07-31T17:15:39.464" v="13482" actId="47"/>
        <pc:sldMkLst>
          <pc:docMk/>
          <pc:sldMk cId="1570278567" sldId="1970"/>
        </pc:sldMkLst>
        <pc:spChg chg="add">
          <ac:chgData name="Dhruv Jain" userId="84bb83dd-09d9-4d55-a8aa-58722f62a6cf" providerId="ADAL" clId="{68711DC8-6976-4D35-B683-396331E61A6F}" dt="2020-07-30T16:59:12.411" v="9856" actId="22"/>
          <ac:spMkLst>
            <pc:docMk/>
            <pc:sldMk cId="1570278567" sldId="1970"/>
            <ac:spMk id="2" creationId="{42D62F03-1CC3-4472-95D0-157CA5287BBC}"/>
          </ac:spMkLst>
        </pc:spChg>
        <pc:spChg chg="del">
          <ac:chgData name="Dhruv Jain" userId="84bb83dd-09d9-4d55-a8aa-58722f62a6cf" providerId="ADAL" clId="{68711DC8-6976-4D35-B683-396331E61A6F}" dt="2020-07-30T16:59:07.749" v="9854" actId="478"/>
          <ac:spMkLst>
            <pc:docMk/>
            <pc:sldMk cId="1570278567" sldId="1970"/>
            <ac:spMk id="6" creationId="{13AF30D4-68F3-4064-A0A6-EBBB2E7B7ACE}"/>
          </ac:spMkLst>
        </pc:spChg>
        <pc:spChg chg="del">
          <ac:chgData name="Dhruv Jain" userId="84bb83dd-09d9-4d55-a8aa-58722f62a6cf" providerId="ADAL" clId="{68711DC8-6976-4D35-B683-396331E61A6F}" dt="2020-07-30T16:59:09.500" v="9855" actId="478"/>
          <ac:spMkLst>
            <pc:docMk/>
            <pc:sldMk cId="1570278567" sldId="1970"/>
            <ac:spMk id="9" creationId="{8D134150-DC9B-4843-BDCD-4F93B7EB077B}"/>
          </ac:spMkLst>
        </pc:spChg>
      </pc:sldChg>
      <pc:sldChg chg="add del">
        <pc:chgData name="Dhruv Jain" userId="84bb83dd-09d9-4d55-a8aa-58722f62a6cf" providerId="ADAL" clId="{68711DC8-6976-4D35-B683-396331E61A6F}" dt="2020-07-31T17:15:21.667" v="13474"/>
        <pc:sldMkLst>
          <pc:docMk/>
          <pc:sldMk cId="2563211328" sldId="1971"/>
        </pc:sldMkLst>
      </pc:sldChg>
      <pc:sldChg chg="addSp delSp add mod ord delAnim">
        <pc:chgData name="Dhruv Jain" userId="84bb83dd-09d9-4d55-a8aa-58722f62a6cf" providerId="ADAL" clId="{68711DC8-6976-4D35-B683-396331E61A6F}" dt="2020-07-31T17:15:37.786" v="13481" actId="22"/>
        <pc:sldMkLst>
          <pc:docMk/>
          <pc:sldMk cId="4270745376" sldId="1971"/>
        </pc:sldMkLst>
        <pc:spChg chg="add">
          <ac:chgData name="Dhruv Jain" userId="84bb83dd-09d9-4d55-a8aa-58722f62a6cf" providerId="ADAL" clId="{68711DC8-6976-4D35-B683-396331E61A6F}" dt="2020-07-31T17:15:37.786" v="13481" actId="22"/>
          <ac:spMkLst>
            <pc:docMk/>
            <pc:sldMk cId="4270745376" sldId="1971"/>
            <ac:spMk id="2" creationId="{B62CFFFD-B505-4513-B379-EF281A419678}"/>
          </ac:spMkLst>
        </pc:spChg>
        <pc:spChg chg="del">
          <ac:chgData name="Dhruv Jain" userId="84bb83dd-09d9-4d55-a8aa-58722f62a6cf" providerId="ADAL" clId="{68711DC8-6976-4D35-B683-396331E61A6F}" dt="2020-07-31T17:15:27.758" v="13478" actId="478"/>
          <ac:spMkLst>
            <pc:docMk/>
            <pc:sldMk cId="4270745376" sldId="1971"/>
            <ac:spMk id="6" creationId="{13AF30D4-68F3-4064-A0A6-EBBB2E7B7ACE}"/>
          </ac:spMkLst>
        </pc:spChg>
        <pc:spChg chg="del">
          <ac:chgData name="Dhruv Jain" userId="84bb83dd-09d9-4d55-a8aa-58722f62a6cf" providerId="ADAL" clId="{68711DC8-6976-4D35-B683-396331E61A6F}" dt="2020-07-31T17:15:29.340" v="13479" actId="478"/>
          <ac:spMkLst>
            <pc:docMk/>
            <pc:sldMk cId="4270745376" sldId="1971"/>
            <ac:spMk id="9" creationId="{8D134150-DC9B-4843-BDCD-4F93B7EB077B}"/>
          </ac:spMkLst>
        </pc:spChg>
        <pc:spChg chg="del">
          <ac:chgData name="Dhruv Jain" userId="84bb83dd-09d9-4d55-a8aa-58722f62a6cf" providerId="ADAL" clId="{68711DC8-6976-4D35-B683-396331E61A6F}" dt="2020-07-31T17:15:31.233" v="13480" actId="478"/>
          <ac:spMkLst>
            <pc:docMk/>
            <pc:sldMk cId="4270745376" sldId="1971"/>
            <ac:spMk id="12" creationId="{868ED1F5-8EC1-47A1-A3E6-C5D723B2981E}"/>
          </ac:spMkLst>
        </pc:spChg>
      </pc:sldChg>
      <pc:sldChg chg="addSp add mod modAnim">
        <pc:chgData name="Dhruv Jain" userId="84bb83dd-09d9-4d55-a8aa-58722f62a6cf" providerId="ADAL" clId="{68711DC8-6976-4D35-B683-396331E61A6F}" dt="2020-07-31T17:16:01.263" v="13485" actId="22"/>
        <pc:sldMkLst>
          <pc:docMk/>
          <pc:sldMk cId="327672087" sldId="1972"/>
        </pc:sldMkLst>
        <pc:spChg chg="add">
          <ac:chgData name="Dhruv Jain" userId="84bb83dd-09d9-4d55-a8aa-58722f62a6cf" providerId="ADAL" clId="{68711DC8-6976-4D35-B683-396331E61A6F}" dt="2020-07-31T17:16:01.263" v="13485" actId="22"/>
          <ac:spMkLst>
            <pc:docMk/>
            <pc:sldMk cId="327672087" sldId="1972"/>
            <ac:spMk id="2" creationId="{9A615B30-4BF9-4157-B611-EF70E4367BA4}"/>
          </ac:spMkLst>
        </pc:spChg>
      </pc:sldChg>
    </pc:docChg>
  </pc:docChgLst>
  <pc:docChgLst>
    <pc:chgData name="Saqib Shaikh" userId="S::saqibs@microsoft.com::d1971512-3054-486a-9b57-1f7d14f5395d" providerId="AD" clId="Web-{02D4FEE4-6BC4-B24C-2794-FB090A394ADD}"/>
    <pc:docChg chg="modSld">
      <pc:chgData name="Saqib Shaikh" userId="S::saqibs@microsoft.com::d1971512-3054-486a-9b57-1f7d14f5395d" providerId="AD" clId="Web-{02D4FEE4-6BC4-B24C-2794-FB090A394ADD}" dt="2020-07-30T01:47:32.209" v="0" actId="1076"/>
      <pc:docMkLst>
        <pc:docMk/>
      </pc:docMkLst>
      <pc:sldChg chg="modSp">
        <pc:chgData name="Saqib Shaikh" userId="S::saqibs@microsoft.com::d1971512-3054-486a-9b57-1f7d14f5395d" providerId="AD" clId="Web-{02D4FEE4-6BC4-B24C-2794-FB090A394ADD}" dt="2020-07-30T01:47:32.209" v="0" actId="1076"/>
        <pc:sldMkLst>
          <pc:docMk/>
          <pc:sldMk cId="2939753491" sldId="1942"/>
        </pc:sldMkLst>
        <pc:picChg chg="mod">
          <ac:chgData name="Saqib Shaikh" userId="S::saqibs@microsoft.com::d1971512-3054-486a-9b57-1f7d14f5395d" providerId="AD" clId="Web-{02D4FEE4-6BC4-B24C-2794-FB090A394ADD}" dt="2020-07-30T01:47:32.209" v="0" actId="1076"/>
          <ac:picMkLst>
            <pc:docMk/>
            <pc:sldMk cId="2939753491" sldId="1942"/>
            <ac:picMk id="1032" creationId="{E9D8433A-B2B8-458E-A748-D19CD1A6F8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77BE-748B-4334-A728-7DB8D624E9F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3794-DB70-4057-AA94-EB6A9E3D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sm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101C5-9EBF-4472-8C81-B4CEFD190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1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itchFamily="49" charset="0"/>
              <a:buNone/>
              <a:defRPr/>
            </a:pPr>
            <a:endParaRPr lang="en-US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86D1-A4BA-44C1-983C-3F22538F7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15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itchFamily="49" charset="0"/>
              <a:buNone/>
              <a:defRPr/>
            </a:pPr>
            <a:endParaRPr lang="en-US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86D1-A4BA-44C1-983C-3F22538F7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itchFamily="49" charset="0"/>
              <a:buNone/>
              <a:defRPr/>
            </a:pPr>
            <a:endParaRPr lang="en-US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86D1-A4BA-44C1-983C-3F22538F7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3794-DB70-4057-AA94-EB6A9E3D0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3794-DB70-4057-AA94-EB6A9E3D0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E861-5212-4223-B011-5E7036FA5D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4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EA853-7B1E-4A6E-94FD-EA384AF51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5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EA853-7B1E-4A6E-94FD-EA384AF51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10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itchFamily="49" charset="0"/>
              <a:buNone/>
              <a:defRPr/>
            </a:pPr>
            <a:endParaRPr lang="en-US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86D1-A4BA-44C1-983C-3F22538F7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7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101C5-9EBF-4472-8C81-B4CEFD1901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6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itchFamily="49" charset="0"/>
              <a:buNone/>
              <a:defRPr/>
            </a:pPr>
            <a:endParaRPr lang="en-US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86D1-A4BA-44C1-983C-3F22538F7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9558-46D0-47A9-82E8-902A97A9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A6428-2155-47A5-AFC8-EDC53FCC1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5489-71E4-4119-842E-366F5F47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3A7E0-3A37-45F3-9EAD-AA3FF9BC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ED54-1CF4-4169-9CFA-D5D19037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06EB-9D7D-4ACB-86CD-FBEDFF09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7D95B-D246-467B-BD00-835CBE00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A8D9C-4591-49F1-AEE8-571916C7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6996-DC4F-487B-9762-5A01615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C1E4-D1AE-4FBA-A374-76FF31D9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F5B5A-9432-4DFB-A1B0-E3EEA554F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2714C-61B6-49D2-8049-D38BDD5A5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2ABF-0892-40C5-A52F-F04D8548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1F7F-2DC6-406C-90A9-17603559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8AB26-0960-402E-8FFC-E51B9FEC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0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7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05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8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034E-367B-40A1-A95F-7A66C26F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D472-8275-4A00-9357-62527AED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2736-B40C-452A-BE4D-68916690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88912-1811-48DF-87FD-11240E08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0272-F603-4D87-927C-2D116AD7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6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3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5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12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0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6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8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1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5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39" indent="0">
              <a:buNone/>
              <a:defRPr sz="2000" b="1"/>
            </a:lvl2pPr>
            <a:lvl3pPr marL="912201" indent="0">
              <a:buNone/>
              <a:defRPr sz="1900" b="1"/>
            </a:lvl3pPr>
            <a:lvl4pPr marL="1368302" indent="0">
              <a:buNone/>
              <a:defRPr sz="1600" b="1"/>
            </a:lvl4pPr>
            <a:lvl5pPr marL="1824402" indent="0">
              <a:buNone/>
              <a:defRPr sz="1600" b="1"/>
            </a:lvl5pPr>
            <a:lvl6pPr marL="2280566" indent="0">
              <a:buNone/>
              <a:defRPr sz="1600" b="1"/>
            </a:lvl6pPr>
            <a:lvl7pPr marL="2736602" indent="0">
              <a:buNone/>
              <a:defRPr sz="1600" b="1"/>
            </a:lvl7pPr>
            <a:lvl8pPr marL="3192640" indent="0">
              <a:buNone/>
              <a:defRPr sz="1600" b="1"/>
            </a:lvl8pPr>
            <a:lvl9pPr marL="3648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39" indent="0">
              <a:buNone/>
              <a:defRPr sz="2000" b="1"/>
            </a:lvl2pPr>
            <a:lvl3pPr marL="912201" indent="0">
              <a:buNone/>
              <a:defRPr sz="1900" b="1"/>
            </a:lvl3pPr>
            <a:lvl4pPr marL="1368302" indent="0">
              <a:buNone/>
              <a:defRPr sz="1600" b="1"/>
            </a:lvl4pPr>
            <a:lvl5pPr marL="1824402" indent="0">
              <a:buNone/>
              <a:defRPr sz="1600" b="1"/>
            </a:lvl5pPr>
            <a:lvl6pPr marL="2280566" indent="0">
              <a:buNone/>
              <a:defRPr sz="1600" b="1"/>
            </a:lvl6pPr>
            <a:lvl7pPr marL="2736602" indent="0">
              <a:buNone/>
              <a:defRPr sz="1600" b="1"/>
            </a:lvl7pPr>
            <a:lvl8pPr marL="3192640" indent="0">
              <a:buNone/>
              <a:defRPr sz="1600" b="1"/>
            </a:lvl8pPr>
            <a:lvl9pPr marL="3648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6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CBDB-06A3-4A73-9DA5-4B018975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8AE82-8946-4C0B-AD26-4044A0CB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848E-1392-4CEE-92E1-CBF2DF7C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46C4-C125-437D-AFD0-2B35EEE8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6098-03A2-431D-A561-C0FA5977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93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5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07" y="27318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75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39" indent="0">
              <a:buNone/>
              <a:defRPr sz="1200"/>
            </a:lvl2pPr>
            <a:lvl3pPr marL="912201" indent="0">
              <a:buNone/>
              <a:defRPr sz="1100"/>
            </a:lvl3pPr>
            <a:lvl4pPr marL="1368302" indent="0">
              <a:buNone/>
              <a:defRPr sz="900"/>
            </a:lvl4pPr>
            <a:lvl5pPr marL="1824402" indent="0">
              <a:buNone/>
              <a:defRPr sz="900"/>
            </a:lvl5pPr>
            <a:lvl6pPr marL="2280566" indent="0">
              <a:buNone/>
              <a:defRPr sz="900"/>
            </a:lvl6pPr>
            <a:lvl7pPr marL="2736602" indent="0">
              <a:buNone/>
              <a:defRPr sz="900"/>
            </a:lvl7pPr>
            <a:lvl8pPr marL="3192640" indent="0">
              <a:buNone/>
              <a:defRPr sz="900"/>
            </a:lvl8pPr>
            <a:lvl9pPr marL="36486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39" indent="0">
              <a:buNone/>
              <a:defRPr sz="2800"/>
            </a:lvl2pPr>
            <a:lvl3pPr marL="912201" indent="0">
              <a:buNone/>
              <a:defRPr sz="2400"/>
            </a:lvl3pPr>
            <a:lvl4pPr marL="1368302" indent="0">
              <a:buNone/>
              <a:defRPr sz="2000"/>
            </a:lvl4pPr>
            <a:lvl5pPr marL="1824402" indent="0">
              <a:buNone/>
              <a:defRPr sz="2000"/>
            </a:lvl5pPr>
            <a:lvl6pPr marL="2280566" indent="0">
              <a:buNone/>
              <a:defRPr sz="2000"/>
            </a:lvl6pPr>
            <a:lvl7pPr marL="2736602" indent="0">
              <a:buNone/>
              <a:defRPr sz="2000"/>
            </a:lvl7pPr>
            <a:lvl8pPr marL="3192640" indent="0">
              <a:buNone/>
              <a:defRPr sz="2000"/>
            </a:lvl8pPr>
            <a:lvl9pPr marL="36486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039" indent="0">
              <a:buNone/>
              <a:defRPr sz="1200"/>
            </a:lvl2pPr>
            <a:lvl3pPr marL="912201" indent="0">
              <a:buNone/>
              <a:defRPr sz="1100"/>
            </a:lvl3pPr>
            <a:lvl4pPr marL="1368302" indent="0">
              <a:buNone/>
              <a:defRPr sz="900"/>
            </a:lvl4pPr>
            <a:lvl5pPr marL="1824402" indent="0">
              <a:buNone/>
              <a:defRPr sz="900"/>
            </a:lvl5pPr>
            <a:lvl6pPr marL="2280566" indent="0">
              <a:buNone/>
              <a:defRPr sz="900"/>
            </a:lvl6pPr>
            <a:lvl7pPr marL="2736602" indent="0">
              <a:buNone/>
              <a:defRPr sz="900"/>
            </a:lvl7pPr>
            <a:lvl8pPr marL="3192640" indent="0">
              <a:buNone/>
              <a:defRPr sz="900"/>
            </a:lvl8pPr>
            <a:lvl9pPr marL="36486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98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09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21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78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88D-2CB8-409B-9D87-A604E08CA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0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6330-F11B-4465-9D49-CD8B51BA0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05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E39C-10B3-4652-8D42-1E10C0222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A96A-31E6-454D-A112-D24C4FAE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6AC7-EBB5-453E-BFB7-0B7C43AF4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547B7-895A-4D21-980C-CCA5EF6B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0F38B-BB3E-424C-AC54-6E5EDB33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C96B4-82DB-44EF-A2A6-E835E0E9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ABAEC-A883-4DE4-84F5-BFD122F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3B91-3772-4B9F-87F3-7994ECDBF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5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B1F5-A8F7-4640-8C49-321F58516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64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FC9B-2AD5-4C74-B613-31F00DAD8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1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0386-AEB0-450D-A9E0-FF2C2DB2F5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73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D201-3923-4C4D-86F5-5C7A4F463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72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593A-E822-4E78-82F3-B81D795897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4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57DC-5275-4653-B71A-207828F0F4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6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8E09-3AB7-4DC3-B015-8513082D2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9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1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C830-7356-46A2-9732-94E7C7A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50D7-A288-4B6E-B2CE-D8B2BA6E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BE110-61EB-4DD0-9608-C373D8650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96FD3-0064-4F53-BCD1-E89A4197F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D568F-5182-40E0-97D1-26D8B2649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B0E01-D0A1-4208-BEA6-2F8F4525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541F8-007F-4AAD-BB1C-BBB9AF75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528AC-6D42-4C77-8C06-1154BCF2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1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1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8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7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4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2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DDBA-988E-465C-96B5-249D0407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4FE4F-88A0-4A73-A34B-31E21F64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66E0F-5B75-4278-ABBF-29F54624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3BED9-24A7-4FD8-A8BC-366414EA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193EF-51F3-40A5-8BB2-F17AD3BE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43A75-21E7-4AF7-AD19-574EE21F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8F0DC-E4A2-4BF3-AD62-B8314B85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A45D-FF14-4EA8-801E-DEC0F4B6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112A-DCD5-42BB-8147-2E831B09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A83B0-21E8-4217-9EB6-860A9BAA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9818C-F4AC-4C09-AC36-6663C2C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3F050-AB02-476A-8CC5-23701ED2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AE04C-EF3C-41E6-81F9-7D4E48E8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4478-BD8C-478C-B288-C1FE2694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86B17-39AD-4094-A77A-3A702BBA8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C6C7F-4174-43F8-A775-16F4BD00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E94CE-3D5F-471E-8CB7-20A614CF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B2EF-1E96-4807-8EA9-7CAECE11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1D9F3-EBC2-40FA-A642-98A00FB4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96DA0-C779-48F2-9EA3-1A841828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D4720-7DB2-4EBE-BF24-31A52A76B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F3BF-86F9-4F7E-85CC-20B28DA98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81F0-2020-42D9-96DF-87DE02745E8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5F70A-2A4C-4590-8891-6A18BEB99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4A1FF-DF6B-4F63-AC70-C29691636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4BC9A-E63A-47D3-8FEE-28CC94C9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5038"/>
            <a:ext cx="11582400" cy="92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egoe UI S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6"/>
            <a:ext cx="11582400" cy="487363"/>
          </a:xfrm>
          <a:prstGeom prst="rect">
            <a:avLst/>
          </a:prstGeom>
        </p:spPr>
        <p:txBody>
          <a:bodyPr vert="horz" lIns="91246" tIns="45718" rIns="9124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246" tIns="45718" rIns="9124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246" tIns="45718" rIns="9124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0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201"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246" tIns="45718" rIns="9124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0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246" tIns="45718" rIns="9124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0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20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2201" rtl="0" eaLnBrk="1" latinLnBrk="0" hangingPunct="1">
        <a:spcBef>
          <a:spcPct val="0"/>
        </a:spcBef>
        <a:buNone/>
        <a:defRPr sz="2800" kern="1200" cap="small" baseline="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122" indent="-342122" algn="l" defTabSz="91220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741140" indent="-285104" algn="l" defTabSz="91220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0282" indent="-228082" algn="l" defTabSz="9122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596320" indent="-228082" algn="l" defTabSz="91220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2359" indent="-228082" algn="l" defTabSz="91220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08521" indent="-228082" algn="l" defTabSz="912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623" indent="-228082" algn="l" defTabSz="912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22" indent="-228082" algn="l" defTabSz="912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886" indent="-228082" algn="l" defTabSz="912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9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01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02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02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66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02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40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79" algn="l" defTabSz="912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76BA-207F-4CE8-B772-ACA91F9933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E678-8119-4CA3-8523-3EAA295260E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709A-33DE-4838-B1B0-C55DBFC28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Wristband detects and alerts for seizures, monitors stress | MIT News">
            <a:extLst>
              <a:ext uri="{FF2B5EF4-FFF2-40B4-BE49-F238E27FC236}">
                <a16:creationId xmlns:a16="http://schemas.microsoft.com/office/drawing/2014/main" id="{4A9CC4BB-F4EB-4D5F-80D8-5CBD962F1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126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D711E-30E7-4796-871C-FB38E45BAD90}"/>
              </a:ext>
            </a:extLst>
          </p:cNvPr>
          <p:cNvSpPr/>
          <p:nvPr/>
        </p:nvSpPr>
        <p:spPr>
          <a:xfrm>
            <a:off x="0" y="0"/>
            <a:ext cx="12216084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9072" y="6241758"/>
            <a:ext cx="9168931" cy="621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marR="0" lvl="0" indent="0" algn="ctr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398" y="195363"/>
            <a:ext cx="965540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Field Study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of a </a:t>
            </a:r>
            <a:r>
              <a:rPr lang="en-US" sz="40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Tactile Sound Awareness Device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for Deaf and Hard of Hearing Users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2526" y="1636251"/>
            <a:ext cx="6638038" cy="830993"/>
          </a:xfrm>
          <a:prstGeom prst="rect">
            <a:avLst/>
          </a:prstGeom>
          <a:effectLst/>
        </p:spPr>
        <p:txBody>
          <a:bodyPr wrap="square" lIns="0" tIns="45718" rIns="91246" bIns="45718">
            <a:spAutoFit/>
          </a:bodyPr>
          <a:lstStyle/>
          <a:p>
            <a:pPr marL="0" marR="0" lvl="0" indent="0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Dhruv “DJ” Jain,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Brendon Chiu, Steven Goodman, Chris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Schmandt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 Leah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Findlater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 Jon E. Froehlich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1C865C-88AF-4DA3-9E64-DC5F0E409D16}"/>
              </a:ext>
            </a:extLst>
          </p:cNvPr>
          <p:cNvSpPr txBox="1"/>
          <p:nvPr/>
        </p:nvSpPr>
        <p:spPr>
          <a:xfrm>
            <a:off x="215151" y="6241758"/>
            <a:ext cx="702474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Please turn on subtitles if you haven’t :)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0F48-5D1F-4196-BC64-EB2576A4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7264" r="9847" b="9379"/>
          <a:stretch/>
        </p:blipFill>
        <p:spPr>
          <a:xfrm>
            <a:off x="327633" y="1780674"/>
            <a:ext cx="4465748" cy="3845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0265" y="1696459"/>
            <a:ext cx="645213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Vibes was used for any required actions, but also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’experiential’ purposes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2E917-6322-42A7-B570-8A00A7955A3D}"/>
              </a:ext>
            </a:extLst>
          </p:cNvPr>
          <p:cNvSpPr txBox="1"/>
          <p:nvPr/>
        </p:nvSpPr>
        <p:spPr>
          <a:xfrm>
            <a:off x="125945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Findings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9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ird ID Skills: How to Learn Bird Songs and Calls | All About ...">
            <a:extLst>
              <a:ext uri="{FF2B5EF4-FFF2-40B4-BE49-F238E27FC236}">
                <a16:creationId xmlns:a16="http://schemas.microsoft.com/office/drawing/2014/main" id="{903C6B10-44CB-4D1E-A276-82ABFD37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210139" cy="74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ackOverlay">
            <a:extLst>
              <a:ext uri="{FF2B5EF4-FFF2-40B4-BE49-F238E27FC236}">
                <a16:creationId xmlns:a16="http://schemas.microsoft.com/office/drawing/2014/main" id="{1DBB9ED8-7046-42AF-A837-1AB32763BCCC}"/>
              </a:ext>
            </a:extLst>
          </p:cNvPr>
          <p:cNvSpPr/>
          <p:nvPr/>
        </p:nvSpPr>
        <p:spPr>
          <a:xfrm>
            <a:off x="-5949" y="0"/>
            <a:ext cx="12203898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endParaRPr lang="en-US" sz="3600" dirty="0">
              <a:solidFill>
                <a:prstClr val="white"/>
              </a:solidFill>
              <a:latin typeface="Segoe UI Light"/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50" y="327911"/>
            <a:ext cx="4065148" cy="4401201"/>
          </a:xfrm>
          <a:prstGeom prst="rect">
            <a:avLst/>
          </a:prstGeom>
          <a:noFill/>
        </p:spPr>
        <p:txBody>
          <a:bodyPr wrap="square" lIns="91246" tIns="45718" rIns="91246" bIns="45718" rtlCol="0">
            <a:spAutoFit/>
          </a:bodyPr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“I do bird photography. So, when I was walking in the woods, the device started vibrating [in patterns] like the bird calls. That gives me some indication of how a bird call might sound. Makes me closer to the nature…”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9941" y="4795416"/>
            <a:ext cx="836697" cy="523216"/>
          </a:xfrm>
          <a:prstGeom prst="rect">
            <a:avLst/>
          </a:prstGeom>
        </p:spPr>
        <p:txBody>
          <a:bodyPr wrap="none" lIns="91246" tIns="45718" rIns="91246" bIns="45718">
            <a:spAutoFit/>
          </a:bodyPr>
          <a:lstStyle/>
          <a:p>
            <a:pPr marL="0" marR="0" lvl="0" indent="0" algn="r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P3</a:t>
            </a:r>
          </a:p>
        </p:txBody>
      </p:sp>
    </p:spTree>
    <p:extLst>
      <p:ext uri="{BB962C8B-B14F-4D97-AF65-F5344CB8AC3E}">
        <p14:creationId xmlns:p14="http://schemas.microsoft.com/office/powerpoint/2010/main" val="396484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0F48-5D1F-4196-BC64-EB2576A4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7264" r="9847" b="9379"/>
          <a:stretch/>
        </p:blipFill>
        <p:spPr>
          <a:xfrm>
            <a:off x="327633" y="1780674"/>
            <a:ext cx="4465748" cy="3845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0265" y="1696459"/>
            <a:ext cx="645213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Vibes was used for any required actions, but also for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’experiential’ purposes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3ADAF-816E-40D6-B3C5-8B359BF52AAB}"/>
              </a:ext>
            </a:extLst>
          </p:cNvPr>
          <p:cNvSpPr txBox="1"/>
          <p:nvPr/>
        </p:nvSpPr>
        <p:spPr>
          <a:xfrm>
            <a:off x="172243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Findings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0F48-5D1F-4196-BC64-EB2576A4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7264" r="9847" b="9379"/>
          <a:stretch/>
        </p:blipFill>
        <p:spPr>
          <a:xfrm>
            <a:off x="327633" y="1780674"/>
            <a:ext cx="4465748" cy="3845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0265" y="1696459"/>
            <a:ext cx="617941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Vibes was used for any required actions, but also for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’experiential’ purposes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>
              <a:solidFill>
                <a:srgbClr val="F6BB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Some participants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became more conscious </a:t>
            </a: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about their own activities that produce sounds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>
              <a:solidFill>
                <a:srgbClr val="F6BB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0531D-2CBE-4B61-8A8B-F37B8B1C20B5}"/>
              </a:ext>
            </a:extLst>
          </p:cNvPr>
          <p:cNvSpPr/>
          <p:nvPr/>
        </p:nvSpPr>
        <p:spPr>
          <a:xfrm>
            <a:off x="4957011" y="1597794"/>
            <a:ext cx="6452134" cy="991402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BC630-8EF1-4D8B-8682-56FEE4009562}"/>
              </a:ext>
            </a:extLst>
          </p:cNvPr>
          <p:cNvSpPr txBox="1"/>
          <p:nvPr/>
        </p:nvSpPr>
        <p:spPr>
          <a:xfrm>
            <a:off x="172243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Findings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3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ose up View On Car Stock Footage Video (100% Royalty-free ...">
            <a:extLst>
              <a:ext uri="{FF2B5EF4-FFF2-40B4-BE49-F238E27FC236}">
                <a16:creationId xmlns:a16="http://schemas.microsoft.com/office/drawing/2014/main" id="{1F8E507F-42BB-484D-ABDD-9B6C25D26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5894D-D37E-431E-A8B7-B6715D69A7FA}"/>
              </a:ext>
            </a:extLst>
          </p:cNvPr>
          <p:cNvSpPr/>
          <p:nvPr/>
        </p:nvSpPr>
        <p:spPr>
          <a:xfrm>
            <a:off x="0" y="0"/>
            <a:ext cx="12216084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DEE35-1A38-49D6-899F-0D62BF0161D9}"/>
              </a:ext>
            </a:extLst>
          </p:cNvPr>
          <p:cNvSpPr txBox="1"/>
          <p:nvPr/>
        </p:nvSpPr>
        <p:spPr>
          <a:xfrm>
            <a:off x="3388093" y="4441862"/>
            <a:ext cx="8395636" cy="1815878"/>
          </a:xfrm>
          <a:prstGeom prst="rect">
            <a:avLst/>
          </a:prstGeom>
          <a:noFill/>
        </p:spPr>
        <p:txBody>
          <a:bodyPr wrap="square" lIns="91246" tIns="45718" rIns="91246" bIns="45718" rtlCol="0">
            <a:spAutoFit/>
          </a:bodyPr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“I sometimes leave my car indicator light on as I can’t hear. This usually happens after I take a very short turn and the light doesn’t go off. Now with the device, I know when to turn it off.”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EA5F1-2DA9-4D98-B4A0-ED6701220274}"/>
              </a:ext>
            </a:extLst>
          </p:cNvPr>
          <p:cNvSpPr txBox="1"/>
          <p:nvPr/>
        </p:nvSpPr>
        <p:spPr>
          <a:xfrm flipH="1">
            <a:off x="10808370" y="6103736"/>
            <a:ext cx="840606" cy="523216"/>
          </a:xfrm>
          <a:prstGeom prst="rect">
            <a:avLst/>
          </a:prstGeom>
          <a:noFill/>
        </p:spPr>
        <p:txBody>
          <a:bodyPr wrap="square" lIns="91246" tIns="45718" rIns="91246" bIns="45718" rtlCol="0">
            <a:spAutoFit/>
          </a:bodyPr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- P6</a:t>
            </a:r>
          </a:p>
        </p:txBody>
      </p:sp>
    </p:spTree>
    <p:extLst>
      <p:ext uri="{BB962C8B-B14F-4D97-AF65-F5344CB8AC3E}">
        <p14:creationId xmlns:p14="http://schemas.microsoft.com/office/powerpoint/2010/main" val="358270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0F48-5D1F-4196-BC64-EB2576A4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7264" r="9847" b="9379"/>
          <a:stretch/>
        </p:blipFill>
        <p:spPr>
          <a:xfrm>
            <a:off x="327633" y="1780674"/>
            <a:ext cx="4465748" cy="3845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0265" y="1696459"/>
            <a:ext cx="617941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Vibes was used for any required actions, but also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’experiential’ purposes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Some participants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became more conscious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about their own activities that produce sounds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0531D-2CBE-4B61-8A8B-F37B8B1C20B5}"/>
              </a:ext>
            </a:extLst>
          </p:cNvPr>
          <p:cNvSpPr/>
          <p:nvPr/>
        </p:nvSpPr>
        <p:spPr>
          <a:xfrm>
            <a:off x="4957011" y="1597794"/>
            <a:ext cx="6452134" cy="991402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F7E1E-34E8-46B0-B1DD-CDD18F177EA6}"/>
              </a:ext>
            </a:extLst>
          </p:cNvPr>
          <p:cNvSpPr txBox="1"/>
          <p:nvPr/>
        </p:nvSpPr>
        <p:spPr>
          <a:xfrm>
            <a:off x="172243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Findings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0F48-5D1F-4196-BC64-EB2576A4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17264" r="9847" b="9379"/>
          <a:stretch/>
        </p:blipFill>
        <p:spPr>
          <a:xfrm>
            <a:off x="327633" y="1780674"/>
            <a:ext cx="4465748" cy="3845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0265" y="1696459"/>
            <a:ext cx="617941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Vibes was used for any required actions, but also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’experiential’ purposes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Some participants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became more conscious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about their own activities that produce sounds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Four participants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stopped using the device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at home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0531D-2CBE-4B61-8A8B-F37B8B1C20B5}"/>
              </a:ext>
            </a:extLst>
          </p:cNvPr>
          <p:cNvSpPr/>
          <p:nvPr/>
        </p:nvSpPr>
        <p:spPr>
          <a:xfrm>
            <a:off x="4957011" y="1597793"/>
            <a:ext cx="6452134" cy="2704699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47086-46ED-49AC-8BD8-AD8945247BD4}"/>
              </a:ext>
            </a:extLst>
          </p:cNvPr>
          <p:cNvSpPr txBox="1"/>
          <p:nvPr/>
        </p:nvSpPr>
        <p:spPr>
          <a:xfrm>
            <a:off x="172243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Findings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7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05A40A9-A815-4F18-A84D-7D758280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" y="0"/>
            <a:ext cx="12192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5894D-D37E-431E-A8B7-B6715D69A7FA}"/>
              </a:ext>
            </a:extLst>
          </p:cNvPr>
          <p:cNvSpPr/>
          <p:nvPr/>
        </p:nvSpPr>
        <p:spPr>
          <a:xfrm>
            <a:off x="-96253" y="0"/>
            <a:ext cx="1231554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DEE35-1A38-49D6-899F-0D62BF0161D9}"/>
              </a:ext>
            </a:extLst>
          </p:cNvPr>
          <p:cNvSpPr txBox="1"/>
          <p:nvPr/>
        </p:nvSpPr>
        <p:spPr>
          <a:xfrm>
            <a:off x="3388093" y="4441862"/>
            <a:ext cx="8395636" cy="954103"/>
          </a:xfrm>
          <a:prstGeom prst="rect">
            <a:avLst/>
          </a:prstGeom>
          <a:noFill/>
        </p:spPr>
        <p:txBody>
          <a:bodyPr wrap="square" lIns="91246" tIns="45718" rIns="91246" bIns="45718" rtlCol="0">
            <a:spAutoFit/>
          </a:bodyPr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“it provided very little information and I know what [is] going on around my home”.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EA5F1-2DA9-4D98-B4A0-ED6701220274}"/>
              </a:ext>
            </a:extLst>
          </p:cNvPr>
          <p:cNvSpPr txBox="1"/>
          <p:nvPr/>
        </p:nvSpPr>
        <p:spPr>
          <a:xfrm flipH="1">
            <a:off x="10683239" y="5342158"/>
            <a:ext cx="953703" cy="523216"/>
          </a:xfrm>
          <a:prstGeom prst="rect">
            <a:avLst/>
          </a:prstGeom>
          <a:noFill/>
        </p:spPr>
        <p:txBody>
          <a:bodyPr wrap="square" lIns="91246" tIns="45718" rIns="91246" bIns="45718" rtlCol="0">
            <a:spAutoFit/>
          </a:bodyPr>
          <a:lstStyle/>
          <a:p>
            <a:pPr marL="0" marR="0" lvl="0" indent="0" algn="l" defTabSz="912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- P12</a:t>
            </a:r>
          </a:p>
        </p:txBody>
      </p:sp>
    </p:spTree>
    <p:extLst>
      <p:ext uri="{BB962C8B-B14F-4D97-AF65-F5344CB8AC3E}">
        <p14:creationId xmlns:p14="http://schemas.microsoft.com/office/powerpoint/2010/main" val="389250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The Benefits of Meditating in Nature - Everything Birds">
            <a:extLst>
              <a:ext uri="{FF2B5EF4-FFF2-40B4-BE49-F238E27FC236}">
                <a16:creationId xmlns:a16="http://schemas.microsoft.com/office/drawing/2014/main" id="{71E2B5F7-74D1-48F5-9ECB-49E9A61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b="7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BBD73A-3628-4B16-AA3C-4BB26B1467CA}"/>
              </a:ext>
            </a:extLst>
          </p:cNvPr>
          <p:cNvSpPr/>
          <p:nvPr/>
        </p:nvSpPr>
        <p:spPr>
          <a:xfrm>
            <a:off x="0" y="0"/>
            <a:ext cx="12219292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7A038-BDED-4788-A0AE-F3B0593177AB}"/>
              </a:ext>
            </a:extLst>
          </p:cNvPr>
          <p:cNvSpPr txBox="1"/>
          <p:nvPr/>
        </p:nvSpPr>
        <p:spPr>
          <a:xfrm>
            <a:off x="172242" y="154209"/>
            <a:ext cx="5451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Reflection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6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The Benefits of Meditating in Nature - Everything Birds">
            <a:extLst>
              <a:ext uri="{FF2B5EF4-FFF2-40B4-BE49-F238E27FC236}">
                <a16:creationId xmlns:a16="http://schemas.microsoft.com/office/drawing/2014/main" id="{71E2B5F7-74D1-48F5-9ECB-49E9A61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b="7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BBD73A-3628-4B16-AA3C-4BB26B1467CA}"/>
              </a:ext>
            </a:extLst>
          </p:cNvPr>
          <p:cNvSpPr/>
          <p:nvPr/>
        </p:nvSpPr>
        <p:spPr>
          <a:xfrm>
            <a:off x="0" y="0"/>
            <a:ext cx="12219292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718" rIns="91246" bIns="45718" rtlCol="0" anchor="ctr"/>
          <a:lstStyle/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4A727-C989-44D2-8280-99F681E0977C}"/>
              </a:ext>
            </a:extLst>
          </p:cNvPr>
          <p:cNvSpPr txBox="1"/>
          <p:nvPr/>
        </p:nvSpPr>
        <p:spPr>
          <a:xfrm>
            <a:off x="269508" y="3114885"/>
            <a:ext cx="7358642" cy="2381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Sound helps hearing people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feel immersed and present </a:t>
            </a: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in the world.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Future work should continue to examine ways for providing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experiential cues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DHH people.</a:t>
            </a:r>
            <a:endParaRPr lang="en-US" sz="2800" dirty="0">
              <a:solidFill>
                <a:schemeClr val="bg1"/>
              </a:solidFill>
              <a:latin typeface="Segoe U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BFDE-A418-4AB3-B13F-F73DA798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8EC1-9D56-4A84-B6CD-36DA0EF7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21 Most Epically Satisfying Sounds In The Entire World">
            <a:extLst>
              <a:ext uri="{FF2B5EF4-FFF2-40B4-BE49-F238E27FC236}">
                <a16:creationId xmlns:a16="http://schemas.microsoft.com/office/drawing/2014/main" id="{ED4D4E02-4DDB-4335-B125-ACBA910C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9175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D7C3E8-7F98-496F-A1AF-7C559F387607}"/>
              </a:ext>
            </a:extLst>
          </p:cNvPr>
          <p:cNvSpPr/>
          <p:nvPr/>
        </p:nvSpPr>
        <p:spPr>
          <a:xfrm>
            <a:off x="303071" y="804743"/>
            <a:ext cx="5028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rich diversity of sounds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EAA-3839-4086-A85F-ED8AF66C8F42}"/>
              </a:ext>
            </a:extLst>
          </p:cNvPr>
          <p:cNvSpPr/>
          <p:nvPr/>
        </p:nvSpPr>
        <p:spPr>
          <a:xfrm>
            <a:off x="245319" y="281622"/>
            <a:ext cx="4931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Segoe UI Light"/>
                <a:cs typeface="Segoe UI Light"/>
              </a:rPr>
              <a:t>The world is filled with 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90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BFDE-A418-4AB3-B13F-F73DA798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8EC1-9D56-4A84-B6CD-36DA0EF7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21 Most Epically Satisfying Sounds In The Entire World">
            <a:extLst>
              <a:ext uri="{FF2B5EF4-FFF2-40B4-BE49-F238E27FC236}">
                <a16:creationId xmlns:a16="http://schemas.microsoft.com/office/drawing/2014/main" id="{ED4D4E02-4DDB-4335-B125-ACBA910C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9175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ackOverlay">
            <a:extLst>
              <a:ext uri="{FF2B5EF4-FFF2-40B4-BE49-F238E27FC236}">
                <a16:creationId xmlns:a16="http://schemas.microsoft.com/office/drawing/2014/main" id="{221992A8-4DC8-4DE1-9DF7-88BCFACA6346}"/>
              </a:ext>
            </a:extLst>
          </p:cNvPr>
          <p:cNvSpPr/>
          <p:nvPr/>
        </p:nvSpPr>
        <p:spPr>
          <a:xfrm>
            <a:off x="0" y="0"/>
            <a:ext cx="12203898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In many situations, however, sound is </a:t>
            </a: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inaccessible</a:t>
            </a:r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 to </a:t>
            </a:r>
          </a:p>
          <a:p>
            <a:pPr algn="ctr" defTabSz="456039"/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people who are deaf or hard of hearing (DHH).</a:t>
            </a:r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8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ilab.ca/wp-content/uploads/2014/09/Reading-facial-expressions_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071" y="69397"/>
            <a:ext cx="2343951" cy="1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28" y="2202945"/>
            <a:ext cx="4634345" cy="260681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53758" y="4709570"/>
            <a:ext cx="2291140" cy="57462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Hearing Aid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784" y="5284194"/>
            <a:ext cx="6564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E6A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are not suitable for all hearing ranges…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30876" y="1379549"/>
            <a:ext cx="7530248" cy="3837070"/>
            <a:chOff x="806876" y="1760548"/>
            <a:chExt cx="7530248" cy="38370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76" y="1760548"/>
              <a:ext cx="3336905" cy="33369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621" y="1760548"/>
              <a:ext cx="3881503" cy="33369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09674" y="5135953"/>
              <a:ext cx="7104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and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Title 7"/>
          <p:cNvSpPr txBox="1">
            <a:spLocks/>
          </p:cNvSpPr>
          <p:nvPr/>
        </p:nvSpPr>
        <p:spPr>
          <a:xfrm>
            <a:off x="6266424" y="4708503"/>
            <a:ext cx="3307896" cy="57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3100" dirty="0">
                <a:solidFill>
                  <a:prstClr val="black"/>
                </a:solidFill>
              </a:rPr>
              <a:t>Cochlear Implant</a:t>
            </a:r>
          </a:p>
        </p:txBody>
      </p:sp>
    </p:spTree>
    <p:extLst>
      <p:ext uri="{BB962C8B-B14F-4D97-AF65-F5344CB8AC3E}">
        <p14:creationId xmlns:p14="http://schemas.microsoft.com/office/powerpoint/2010/main" val="61485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ackOverlay">
            <a:extLst>
              <a:ext uri="{FF2B5EF4-FFF2-40B4-BE49-F238E27FC236}">
                <a16:creationId xmlns:a16="http://schemas.microsoft.com/office/drawing/2014/main" id="{4C27C58E-922A-4826-8D84-E1B422577317}"/>
              </a:ext>
            </a:extLst>
          </p:cNvPr>
          <p:cNvSpPr/>
          <p:nvPr/>
        </p:nvSpPr>
        <p:spPr>
          <a:xfrm>
            <a:off x="-5949" y="0"/>
            <a:ext cx="12203898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r>
              <a:rPr lang="en-US" sz="4400" dirty="0">
                <a:solidFill>
                  <a:prstClr val="white"/>
                </a:solidFill>
                <a:latin typeface="Segoe UI Light"/>
                <a:cs typeface="Segoe UI Light"/>
              </a:rPr>
              <a:t>We explored a complementary approach: </a:t>
            </a:r>
          </a:p>
          <a:p>
            <a:pPr algn="ctr" defTabSz="456039"/>
            <a:r>
              <a:rPr lang="en-US" sz="54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tactile-based sound awareness</a:t>
            </a:r>
          </a:p>
        </p:txBody>
      </p:sp>
    </p:spTree>
    <p:extLst>
      <p:ext uri="{BB962C8B-B14F-4D97-AF65-F5344CB8AC3E}">
        <p14:creationId xmlns:p14="http://schemas.microsoft.com/office/powerpoint/2010/main" val="22339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D10E02-8DE5-4262-A737-4AF423229066}"/>
              </a:ext>
            </a:extLst>
          </p:cNvPr>
          <p:cNvGrpSpPr>
            <a:grpSpLocks noChangeAspect="1"/>
          </p:cNvGrpSpPr>
          <p:nvPr/>
        </p:nvGrpSpPr>
        <p:grpSpPr>
          <a:xfrm>
            <a:off x="-16935" y="-96252"/>
            <a:ext cx="12198514" cy="8482306"/>
            <a:chOff x="215433" y="-85989"/>
            <a:chExt cx="10967368" cy="7626222"/>
          </a:xfrm>
        </p:grpSpPr>
        <p:pic>
          <p:nvPicPr>
            <p:cNvPr id="2" name="Picture 2" descr="PDF] Monitor, a Vibrotactile Aid for Environmental Perception: A ...">
              <a:extLst>
                <a:ext uri="{FF2B5EF4-FFF2-40B4-BE49-F238E27FC236}">
                  <a16:creationId xmlns:a16="http://schemas.microsoft.com/office/drawing/2014/main" id="{7B9F2971-3B70-4C27-B1D3-D49B5321E2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8275" r="45625" b="3496"/>
            <a:stretch/>
          </p:blipFill>
          <p:spPr bwMode="auto">
            <a:xfrm>
              <a:off x="215433" y="0"/>
              <a:ext cx="6426000" cy="754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PDF] Monitor, a Vibrotactile Aid for Environmental Perception: A ...">
              <a:extLst>
                <a:ext uri="{FF2B5EF4-FFF2-40B4-BE49-F238E27FC236}">
                  <a16:creationId xmlns:a16="http://schemas.microsoft.com/office/drawing/2014/main" id="{F450B4E5-12C9-4007-BEDF-35947F4F3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4" t="-1198" r="1285" b="12968"/>
            <a:stretch/>
          </p:blipFill>
          <p:spPr bwMode="auto">
            <a:xfrm>
              <a:off x="6624126" y="-85989"/>
              <a:ext cx="4558675" cy="694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BlackOverlay">
            <a:extLst>
              <a:ext uri="{FF2B5EF4-FFF2-40B4-BE49-F238E27FC236}">
                <a16:creationId xmlns:a16="http://schemas.microsoft.com/office/drawing/2014/main" id="{F87829F5-6CA4-44B1-8893-397C67BC3C2C}"/>
              </a:ext>
            </a:extLst>
          </p:cNvPr>
          <p:cNvSpPr/>
          <p:nvPr/>
        </p:nvSpPr>
        <p:spPr>
          <a:xfrm>
            <a:off x="0" y="0"/>
            <a:ext cx="12203898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Most prior studies on tactile feedback with DHH </a:t>
            </a:r>
          </a:p>
          <a:p>
            <a:pPr algn="ctr" defTabSz="456039"/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users was </a:t>
            </a: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conducted over 20 years ago...</a:t>
            </a:r>
          </a:p>
        </p:txBody>
      </p:sp>
    </p:spTree>
    <p:extLst>
      <p:ext uri="{BB962C8B-B14F-4D97-AF65-F5344CB8AC3E}">
        <p14:creationId xmlns:p14="http://schemas.microsoft.com/office/powerpoint/2010/main" val="397020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D10E02-8DE5-4262-A737-4AF423229066}"/>
              </a:ext>
            </a:extLst>
          </p:cNvPr>
          <p:cNvGrpSpPr>
            <a:grpSpLocks noChangeAspect="1"/>
          </p:cNvGrpSpPr>
          <p:nvPr/>
        </p:nvGrpSpPr>
        <p:grpSpPr>
          <a:xfrm>
            <a:off x="-16935" y="-96252"/>
            <a:ext cx="12198514" cy="8482306"/>
            <a:chOff x="215433" y="-85989"/>
            <a:chExt cx="10967368" cy="7626222"/>
          </a:xfrm>
        </p:grpSpPr>
        <p:pic>
          <p:nvPicPr>
            <p:cNvPr id="2" name="Picture 2" descr="PDF] Monitor, a Vibrotactile Aid for Environmental Perception: A ...">
              <a:extLst>
                <a:ext uri="{FF2B5EF4-FFF2-40B4-BE49-F238E27FC236}">
                  <a16:creationId xmlns:a16="http://schemas.microsoft.com/office/drawing/2014/main" id="{7B9F2971-3B70-4C27-B1D3-D49B5321E2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8275" r="45625" b="3496"/>
            <a:stretch/>
          </p:blipFill>
          <p:spPr bwMode="auto">
            <a:xfrm>
              <a:off x="215433" y="0"/>
              <a:ext cx="6426000" cy="754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PDF] Monitor, a Vibrotactile Aid for Environmental Perception: A ...">
              <a:extLst>
                <a:ext uri="{FF2B5EF4-FFF2-40B4-BE49-F238E27FC236}">
                  <a16:creationId xmlns:a16="http://schemas.microsoft.com/office/drawing/2014/main" id="{F450B4E5-12C9-4007-BEDF-35947F4F3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4" t="-1198" r="1285" b="12968"/>
            <a:stretch/>
          </p:blipFill>
          <p:spPr bwMode="auto">
            <a:xfrm>
              <a:off x="6624126" y="-85989"/>
              <a:ext cx="4558675" cy="694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BlackOverlay">
            <a:extLst>
              <a:ext uri="{FF2B5EF4-FFF2-40B4-BE49-F238E27FC236}">
                <a16:creationId xmlns:a16="http://schemas.microsoft.com/office/drawing/2014/main" id="{F87829F5-6CA4-44B1-8893-397C67BC3C2C}"/>
              </a:ext>
            </a:extLst>
          </p:cNvPr>
          <p:cNvSpPr/>
          <p:nvPr/>
        </p:nvSpPr>
        <p:spPr>
          <a:xfrm>
            <a:off x="0" y="0"/>
            <a:ext cx="12203898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perceptions of wearable devices </a:t>
            </a:r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and the </a:t>
            </a:r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cultural </a:t>
            </a:r>
          </a:p>
          <a:p>
            <a:pPr algn="ctr" defTabSz="456039"/>
            <a:r>
              <a:rPr lang="en-US" sz="2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norms of DHH people </a:t>
            </a:r>
            <a:r>
              <a:rPr lang="en-US" sz="2800" dirty="0">
                <a:solidFill>
                  <a:prstClr val="white"/>
                </a:solidFill>
                <a:latin typeface="Segoe UI Light"/>
                <a:cs typeface="Segoe UI Light"/>
              </a:rPr>
              <a:t>have changed a lot in 20 years.</a:t>
            </a:r>
          </a:p>
        </p:txBody>
      </p:sp>
    </p:spTree>
    <p:extLst>
      <p:ext uri="{BB962C8B-B14F-4D97-AF65-F5344CB8AC3E}">
        <p14:creationId xmlns:p14="http://schemas.microsoft.com/office/powerpoint/2010/main" val="400160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ACC29-8A23-40F3-8FDC-42A317EF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0"/>
          <a:stretch/>
        </p:blipFill>
        <p:spPr>
          <a:xfrm>
            <a:off x="334785" y="2139093"/>
            <a:ext cx="6942315" cy="302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90307-D7E4-4BCC-9665-69F8523A9C08}"/>
              </a:ext>
            </a:extLst>
          </p:cNvPr>
          <p:cNvSpPr txBox="1"/>
          <p:nvPr/>
        </p:nvSpPr>
        <p:spPr>
          <a:xfrm>
            <a:off x="172243" y="154209"/>
            <a:ext cx="429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Vibes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3A5C-99DF-4A96-BA2C-D7529FF083EC}"/>
              </a:ext>
            </a:extLst>
          </p:cNvPr>
          <p:cNvSpPr txBox="1"/>
          <p:nvPr/>
        </p:nvSpPr>
        <p:spPr>
          <a:xfrm>
            <a:off x="7629625" y="2382934"/>
            <a:ext cx="4234715" cy="302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A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2in x 2in </a:t>
            </a: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wrist-worn device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>
              <a:solidFill>
                <a:schemeClr val="bg1"/>
              </a:solidFill>
              <a:latin typeface="Segoe UI Light" pitchFamily="34" charset="0"/>
              <a:cs typeface="Segoe UI Semibold" panose="020B0702040204020203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Vibration </a:t>
            </a:r>
            <a:r>
              <a:rPr lang="en-US" sz="2800" dirty="0">
                <a:solidFill>
                  <a:schemeClr val="bg1"/>
                </a:solidFill>
                <a:latin typeface="Segoe UI Light" pitchFamily="34" charset="0"/>
                <a:cs typeface="Segoe UI Semibold" panose="020B0702040204020203" pitchFamily="34" charset="0"/>
              </a:rPr>
              <a:t>intensity is proportional to the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loudness</a:t>
            </a:r>
            <a:r>
              <a:rPr lang="en-US" sz="2800" dirty="0">
                <a:solidFill>
                  <a:schemeClr val="bg1"/>
                </a:solidFill>
                <a:latin typeface="Segoe UI Light" pitchFamily="34" charset="0"/>
                <a:cs typeface="Segoe UI Semibold" panose="020B0702040204020203" pitchFamily="34" charset="0"/>
              </a:rPr>
              <a:t> of the </a:t>
            </a:r>
            <a:r>
              <a:rPr lang="en-US" sz="28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2878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2F3B5B3-E404-4DCD-9456-8C7B07EA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8" y="2215112"/>
            <a:ext cx="11701783" cy="26660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AD396-2437-44D9-AC43-1BFAE83D3977}"/>
              </a:ext>
            </a:extLst>
          </p:cNvPr>
          <p:cNvSpPr/>
          <p:nvPr/>
        </p:nvSpPr>
        <p:spPr>
          <a:xfrm>
            <a:off x="0" y="1814840"/>
            <a:ext cx="5674864" cy="3950766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45D8A-ADCA-4688-9580-9D2F2CF794A8}"/>
              </a:ext>
            </a:extLst>
          </p:cNvPr>
          <p:cNvSpPr txBox="1"/>
          <p:nvPr/>
        </p:nvSpPr>
        <p:spPr>
          <a:xfrm>
            <a:off x="125945" y="154209"/>
            <a:ext cx="2489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Vibes</a:t>
            </a:r>
            <a:endParaRPr lang="en-US" sz="7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BlackOverlay">
            <a:extLst>
              <a:ext uri="{FF2B5EF4-FFF2-40B4-BE49-F238E27FC236}">
                <a16:creationId xmlns:a16="http://schemas.microsoft.com/office/drawing/2014/main" id="{C4B056E9-8D6B-4834-A923-6FA3BDCD2E7A}"/>
              </a:ext>
            </a:extLst>
          </p:cNvPr>
          <p:cNvSpPr/>
          <p:nvPr/>
        </p:nvSpPr>
        <p:spPr>
          <a:xfrm>
            <a:off x="-5949" y="0"/>
            <a:ext cx="12203898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718" rIns="9124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6039"/>
            <a:r>
              <a:rPr lang="en-US" sz="3600" dirty="0">
                <a:solidFill>
                  <a:prstClr val="white"/>
                </a:solidFill>
                <a:latin typeface="Segoe UI Light"/>
                <a:cs typeface="Segoe UI Light"/>
              </a:rPr>
              <a:t>A </a:t>
            </a:r>
            <a:r>
              <a:rPr lang="en-US" sz="3600" dirty="0">
                <a:solidFill>
                  <a:srgbClr val="F6BB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four-week field study </a:t>
            </a:r>
            <a:r>
              <a:rPr lang="en-US" sz="3600" dirty="0">
                <a:solidFill>
                  <a:prstClr val="white"/>
                </a:solidFill>
                <a:latin typeface="Segoe UI Light"/>
                <a:cs typeface="Segoe UI Light"/>
              </a:rPr>
              <a:t>with DHH 12 users...</a:t>
            </a:r>
          </a:p>
        </p:txBody>
      </p:sp>
    </p:spTree>
    <p:extLst>
      <p:ext uri="{BB962C8B-B14F-4D97-AF65-F5344CB8AC3E}">
        <p14:creationId xmlns:p14="http://schemas.microsoft.com/office/powerpoint/2010/main" val="223423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95000"/>
            </a:schemeClr>
          </a:solidFill>
        </a:ln>
      </a:spPr>
      <a:bodyPr wrap="none" rtlCol="0" anchor="ctr">
        <a:spAutoFit/>
      </a:bodyPr>
      <a:lstStyle>
        <a:defPPr algn="ctr">
          <a:defRPr sz="2800" dirty="0">
            <a:solidFill>
              <a:schemeClr val="bg1"/>
            </a:solidFill>
            <a:latin typeface="Segoe UI Light" pitchFamily="34" charset="0"/>
          </a:defRPr>
        </a:defPPr>
      </a:lstStyle>
    </a:spDef>
    <a:lnDef>
      <a:spPr>
        <a:ln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dirty="0" smtClean="0">
            <a:solidFill>
              <a:schemeClr val="bg1"/>
            </a:soli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>
                <a:lumMod val="95000"/>
              </a:schemeClr>
            </a:solidFill>
            <a:latin typeface="Segoe UI Light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EF7EF35CB724DA3393C9EC50D1D5D" ma:contentTypeVersion="11" ma:contentTypeDescription="Create a new document." ma:contentTypeScope="" ma:versionID="fc68a5223f4e67f4b297420307e87b62">
  <xsd:schema xmlns:xsd="http://www.w3.org/2001/XMLSchema" xmlns:xs="http://www.w3.org/2001/XMLSchema" xmlns:p="http://schemas.microsoft.com/office/2006/metadata/properties" xmlns:ns2="b245eed8-bb7d-4eac-a670-423f4b87103a" xmlns:ns3="35a6dbdb-0c31-4964-9ec3-2ed17bed71f4" targetNamespace="http://schemas.microsoft.com/office/2006/metadata/properties" ma:root="true" ma:fieldsID="08887f2a54630c66ec348b7cc3e01371" ns2:_="" ns3:_="">
    <xsd:import namespace="b245eed8-bb7d-4eac-a670-423f4b87103a"/>
    <xsd:import namespace="35a6dbdb-0c31-4964-9ec3-2ed17bed71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5eed8-bb7d-4eac-a670-423f4b8710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6dbdb-0c31-4964-9ec3-2ed17bed7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AutoTags xmlns="35a6dbdb-0c31-4964-9ec3-2ed17bed71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2AC24-46FC-4419-9ECE-97E5BB284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5eed8-bb7d-4eac-a670-423f4b87103a"/>
    <ds:schemaRef ds:uri="35a6dbdb-0c31-4964-9ec3-2ed17bed7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96E46-ADBB-477F-B8BD-B1F0EF499F74}">
  <ds:schemaRefs>
    <ds:schemaRef ds:uri="35a6dbdb-0c31-4964-9ec3-2ed17bed71f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E23D86-57BC-4679-9C1C-47E652F71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438</Words>
  <Application>Microsoft Office PowerPoint</Application>
  <PresentationFormat>Widescreen</PresentationFormat>
  <Paragraphs>63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Segoe UI</vt:lpstr>
      <vt:lpstr>Segoe UI Light</vt:lpstr>
      <vt:lpstr>Segoe UI Semibold</vt:lpstr>
      <vt:lpstr>Office Theme</vt:lpstr>
      <vt:lpstr>17_Office Theme</vt:lpstr>
      <vt:lpstr>12_Office Theme</vt:lpstr>
      <vt:lpstr>15_Office Theme</vt:lpstr>
      <vt:lpstr>1_Office Theme</vt:lpstr>
      <vt:lpstr>PowerPoint Presentation</vt:lpstr>
      <vt:lpstr>PowerPoint Presentation</vt:lpstr>
      <vt:lpstr>PowerPoint Presentation</vt:lpstr>
      <vt:lpstr>Hearing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 Jain</dc:creator>
  <cp:lastModifiedBy>Dhruv Jain</cp:lastModifiedBy>
  <cp:revision>7</cp:revision>
  <dcterms:created xsi:type="dcterms:W3CDTF">2020-08-20T04:02:34Z</dcterms:created>
  <dcterms:modified xsi:type="dcterms:W3CDTF">2020-10-18T02:51:42Z</dcterms:modified>
</cp:coreProperties>
</file>